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8" r:id="rId5"/>
    <p:sldId id="268" r:id="rId6"/>
    <p:sldId id="260" r:id="rId7"/>
    <p:sldId id="262" r:id="rId8"/>
    <p:sldId id="261" r:id="rId9"/>
    <p:sldId id="264" r:id="rId10"/>
    <p:sldId id="263" r:id="rId11"/>
    <p:sldId id="266" r:id="rId12"/>
    <p:sldId id="271" r:id="rId13"/>
    <p:sldId id="265" r:id="rId14"/>
    <p:sldId id="270" r:id="rId15"/>
    <p:sldId id="269" r:id="rId16"/>
    <p:sldId id="273" r:id="rId17"/>
    <p:sldId id="272" r:id="rId18"/>
  </p:sldIdLst>
  <p:sldSz cx="4787900" cy="3238500"/>
  <p:notesSz cx="4787900" cy="3238500"/>
  <p:embeddedFontLst>
    <p:embeddedFont>
      <p:font typeface="Calibri" panose="020F0502020204030204" pitchFamily="34" charset="0"/>
      <p:regular r:id="rId20"/>
      <p:bold r:id="rId21"/>
      <p:italic r:id="rId22"/>
      <p:boldItalic r:id="rId23"/>
    </p:embeddedFont>
    <p:embeddedFont>
      <p:font typeface="Franklin Gothic Book" panose="020B0503020102020204" pitchFamily="34"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24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B6481D-71F1-4C29-BE73-7E438D240C2A}" v="22" dt="2023-01-11T15:53:43.193"/>
    <p1510:client id="{9D51140A-571B-46D0-8038-9D41DCFCE8DE}" v="33" dt="2023-01-12T12:24:49.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9" d="100"/>
          <a:sy n="139" d="100"/>
        </p:scale>
        <p:origin x="402" y="102"/>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Levett" userId="88d945fc-d812-4762-92a8-f1542d9b7a50" providerId="ADAL" clId="{9D51140A-571B-46D0-8038-9D41DCFCE8DE}"/>
    <pc:docChg chg="undo redo custSel addSld delSld modSld sldOrd">
      <pc:chgData name="Andy Levett" userId="88d945fc-d812-4762-92a8-f1542d9b7a50" providerId="ADAL" clId="{9D51140A-571B-46D0-8038-9D41DCFCE8DE}" dt="2023-01-12T12:38:44.985" v="3090" actId="6549"/>
      <pc:docMkLst>
        <pc:docMk/>
      </pc:docMkLst>
      <pc:sldChg chg="addSp delSp modSp mod setBg">
        <pc:chgData name="Andy Levett" userId="88d945fc-d812-4762-92a8-f1542d9b7a50" providerId="ADAL" clId="{9D51140A-571B-46D0-8038-9D41DCFCE8DE}" dt="2023-01-12T11:38:09.918" v="2409" actId="255"/>
        <pc:sldMkLst>
          <pc:docMk/>
          <pc:sldMk cId="443367798" sldId="258"/>
        </pc:sldMkLst>
        <pc:spChg chg="add del mod">
          <ac:chgData name="Andy Levett" userId="88d945fc-d812-4762-92a8-f1542d9b7a50" providerId="ADAL" clId="{9D51140A-571B-46D0-8038-9D41DCFCE8DE}" dt="2023-01-12T11:12:46.400" v="1661"/>
          <ac:spMkLst>
            <pc:docMk/>
            <pc:sldMk cId="443367798" sldId="258"/>
            <ac:spMk id="2" creationId="{EA7B40FB-6A67-FE7F-1405-46401B2299F0}"/>
          </ac:spMkLst>
        </pc:spChg>
        <pc:spChg chg="add mod">
          <ac:chgData name="Andy Levett" userId="88d945fc-d812-4762-92a8-f1542d9b7a50" providerId="ADAL" clId="{9D51140A-571B-46D0-8038-9D41DCFCE8DE}" dt="2023-01-12T11:38:09.918" v="2409" actId="255"/>
          <ac:spMkLst>
            <pc:docMk/>
            <pc:sldMk cId="443367798" sldId="258"/>
            <ac:spMk id="4" creationId="{7DDB1A76-BD26-0DFC-E222-4F3AF133DE5E}"/>
          </ac:spMkLst>
        </pc:spChg>
        <pc:graphicFrameChg chg="add del mod modGraphic">
          <ac:chgData name="Andy Levett" userId="88d945fc-d812-4762-92a8-f1542d9b7a50" providerId="ADAL" clId="{9D51140A-571B-46D0-8038-9D41DCFCE8DE}" dt="2023-01-12T11:12:58.567" v="1665" actId="478"/>
          <ac:graphicFrameMkLst>
            <pc:docMk/>
            <pc:sldMk cId="443367798" sldId="258"/>
            <ac:graphicFrameMk id="8" creationId="{40C9589F-EEF7-42C3-8F93-657A5D4DCAC7}"/>
          </ac:graphicFrameMkLst>
        </pc:graphicFrameChg>
      </pc:sldChg>
      <pc:sldChg chg="modSp mod ord">
        <pc:chgData name="Andy Levett" userId="88d945fc-d812-4762-92a8-f1542d9b7a50" providerId="ADAL" clId="{9D51140A-571B-46D0-8038-9D41DCFCE8DE}" dt="2023-01-12T12:24:07.710" v="2905" actId="6549"/>
        <pc:sldMkLst>
          <pc:docMk/>
          <pc:sldMk cId="3945139524" sldId="262"/>
        </pc:sldMkLst>
        <pc:graphicFrameChg chg="modGraphic">
          <ac:chgData name="Andy Levett" userId="88d945fc-d812-4762-92a8-f1542d9b7a50" providerId="ADAL" clId="{9D51140A-571B-46D0-8038-9D41DCFCE8DE}" dt="2023-01-12T12:24:07.710" v="2905" actId="6549"/>
          <ac:graphicFrameMkLst>
            <pc:docMk/>
            <pc:sldMk cId="3945139524" sldId="262"/>
            <ac:graphicFrameMk id="8" creationId="{40C9589F-EEF7-42C3-8F93-657A5D4DCAC7}"/>
          </ac:graphicFrameMkLst>
        </pc:graphicFrameChg>
      </pc:sldChg>
      <pc:sldChg chg="modSp mod ord">
        <pc:chgData name="Andy Levett" userId="88d945fc-d812-4762-92a8-f1542d9b7a50" providerId="ADAL" clId="{9D51140A-571B-46D0-8038-9D41DCFCE8DE}" dt="2023-01-12T12:34:51.396" v="3071" actId="20577"/>
        <pc:sldMkLst>
          <pc:docMk/>
          <pc:sldMk cId="2983810064" sldId="264"/>
        </pc:sldMkLst>
        <pc:graphicFrameChg chg="mod modGraphic">
          <ac:chgData name="Andy Levett" userId="88d945fc-d812-4762-92a8-f1542d9b7a50" providerId="ADAL" clId="{9D51140A-571B-46D0-8038-9D41DCFCE8DE}" dt="2023-01-12T12:34:51.396" v="3071" actId="20577"/>
          <ac:graphicFrameMkLst>
            <pc:docMk/>
            <pc:sldMk cId="2983810064" sldId="264"/>
            <ac:graphicFrameMk id="8" creationId="{40C9589F-EEF7-42C3-8F93-657A5D4DCAC7}"/>
          </ac:graphicFrameMkLst>
        </pc:graphicFrameChg>
      </pc:sldChg>
      <pc:sldChg chg="modSp mod ord">
        <pc:chgData name="Andy Levett" userId="88d945fc-d812-4762-92a8-f1542d9b7a50" providerId="ADAL" clId="{9D51140A-571B-46D0-8038-9D41DCFCE8DE}" dt="2023-01-12T12:28:31.447" v="2987" actId="6549"/>
        <pc:sldMkLst>
          <pc:docMk/>
          <pc:sldMk cId="259087067" sldId="266"/>
        </pc:sldMkLst>
        <pc:graphicFrameChg chg="modGraphic">
          <ac:chgData name="Andy Levett" userId="88d945fc-d812-4762-92a8-f1542d9b7a50" providerId="ADAL" clId="{9D51140A-571B-46D0-8038-9D41DCFCE8DE}" dt="2023-01-12T12:28:31.447" v="2987" actId="6549"/>
          <ac:graphicFrameMkLst>
            <pc:docMk/>
            <pc:sldMk cId="259087067" sldId="266"/>
            <ac:graphicFrameMk id="8" creationId="{40C9589F-EEF7-42C3-8F93-657A5D4DCAC7}"/>
          </ac:graphicFrameMkLst>
        </pc:graphicFrameChg>
      </pc:sldChg>
      <pc:sldChg chg="modSp mod ord">
        <pc:chgData name="Andy Levett" userId="88d945fc-d812-4762-92a8-f1542d9b7a50" providerId="ADAL" clId="{9D51140A-571B-46D0-8038-9D41DCFCE8DE}" dt="2023-01-12T12:33:05.751" v="3052" actId="6549"/>
        <pc:sldMkLst>
          <pc:docMk/>
          <pc:sldMk cId="1668207634" sldId="268"/>
        </pc:sldMkLst>
        <pc:graphicFrameChg chg="modGraphic">
          <ac:chgData name="Andy Levett" userId="88d945fc-d812-4762-92a8-f1542d9b7a50" providerId="ADAL" clId="{9D51140A-571B-46D0-8038-9D41DCFCE8DE}" dt="2023-01-12T12:33:05.751" v="3052" actId="6549"/>
          <ac:graphicFrameMkLst>
            <pc:docMk/>
            <pc:sldMk cId="1668207634" sldId="268"/>
            <ac:graphicFrameMk id="8" creationId="{40C9589F-EEF7-42C3-8F93-657A5D4DCAC7}"/>
          </ac:graphicFrameMkLst>
        </pc:graphicFrameChg>
      </pc:sldChg>
      <pc:sldChg chg="modSp mod ord">
        <pc:chgData name="Andy Levett" userId="88d945fc-d812-4762-92a8-f1542d9b7a50" providerId="ADAL" clId="{9D51140A-571B-46D0-8038-9D41DCFCE8DE}" dt="2023-01-12T12:38:44.985" v="3090" actId="6549"/>
        <pc:sldMkLst>
          <pc:docMk/>
          <pc:sldMk cId="341882405" sldId="270"/>
        </pc:sldMkLst>
        <pc:graphicFrameChg chg="mod modGraphic">
          <ac:chgData name="Andy Levett" userId="88d945fc-d812-4762-92a8-f1542d9b7a50" providerId="ADAL" clId="{9D51140A-571B-46D0-8038-9D41DCFCE8DE}" dt="2023-01-12T12:38:44.985" v="3090" actId="6549"/>
          <ac:graphicFrameMkLst>
            <pc:docMk/>
            <pc:sldMk cId="341882405" sldId="270"/>
            <ac:graphicFrameMk id="8" creationId="{40C9589F-EEF7-42C3-8F93-657A5D4DCAC7}"/>
          </ac:graphicFrameMkLst>
        </pc:graphicFrameChg>
      </pc:sldChg>
      <pc:sldChg chg="modSp mod ord">
        <pc:chgData name="Andy Levett" userId="88d945fc-d812-4762-92a8-f1542d9b7a50" providerId="ADAL" clId="{9D51140A-571B-46D0-8038-9D41DCFCE8DE}" dt="2023-01-12T12:37:04.378" v="3081" actId="255"/>
        <pc:sldMkLst>
          <pc:docMk/>
          <pc:sldMk cId="561433365" sldId="271"/>
        </pc:sldMkLst>
        <pc:spChg chg="mod">
          <ac:chgData name="Andy Levett" userId="88d945fc-d812-4762-92a8-f1542d9b7a50" providerId="ADAL" clId="{9D51140A-571B-46D0-8038-9D41DCFCE8DE}" dt="2023-01-12T12:37:04.378" v="3081" actId="255"/>
          <ac:spMkLst>
            <pc:docMk/>
            <pc:sldMk cId="561433365" sldId="271"/>
            <ac:spMk id="2" creationId="{460875F7-A2E5-3AC4-2EEA-D8B8F6237A14}"/>
          </ac:spMkLst>
        </pc:spChg>
      </pc:sldChg>
      <pc:sldChg chg="modSp add mod ord">
        <pc:chgData name="Andy Levett" userId="88d945fc-d812-4762-92a8-f1542d9b7a50" providerId="ADAL" clId="{9D51140A-571B-46D0-8038-9D41DCFCE8DE}" dt="2023-01-12T10:11:13.428" v="230" actId="14100"/>
        <pc:sldMkLst>
          <pc:docMk/>
          <pc:sldMk cId="50708234" sldId="272"/>
        </pc:sldMkLst>
        <pc:picChg chg="mod">
          <ac:chgData name="Andy Levett" userId="88d945fc-d812-4762-92a8-f1542d9b7a50" providerId="ADAL" clId="{9D51140A-571B-46D0-8038-9D41DCFCE8DE}" dt="2023-01-12T10:11:13.428" v="230" actId="14100"/>
          <ac:picMkLst>
            <pc:docMk/>
            <pc:sldMk cId="50708234" sldId="272"/>
            <ac:picMk id="3" creationId="{392901FF-6B8F-8DF5-F4D0-673B33C34CB3}"/>
          </ac:picMkLst>
        </pc:picChg>
      </pc:sldChg>
      <pc:sldChg chg="modSp add mod ord">
        <pc:chgData name="Andy Levett" userId="88d945fc-d812-4762-92a8-f1542d9b7a50" providerId="ADAL" clId="{9D51140A-571B-46D0-8038-9D41DCFCE8DE}" dt="2023-01-12T12:31:58.379" v="3042" actId="20577"/>
        <pc:sldMkLst>
          <pc:docMk/>
          <pc:sldMk cId="1484680712" sldId="273"/>
        </pc:sldMkLst>
        <pc:graphicFrameChg chg="mod modGraphic">
          <ac:chgData name="Andy Levett" userId="88d945fc-d812-4762-92a8-f1542d9b7a50" providerId="ADAL" clId="{9D51140A-571B-46D0-8038-9D41DCFCE8DE}" dt="2023-01-12T12:31:58.379" v="3042" actId="20577"/>
          <ac:graphicFrameMkLst>
            <pc:docMk/>
            <pc:sldMk cId="1484680712" sldId="273"/>
            <ac:graphicFrameMk id="8" creationId="{40C9589F-EEF7-42C3-8F93-657A5D4DCAC7}"/>
          </ac:graphicFrameMkLst>
        </pc:graphicFrameChg>
      </pc:sldChg>
      <pc:sldChg chg="modSp add del mod">
        <pc:chgData name="Andy Levett" userId="88d945fc-d812-4762-92a8-f1542d9b7a50" providerId="ADAL" clId="{9D51140A-571B-46D0-8038-9D41DCFCE8DE}" dt="2023-01-12T11:38:21.449" v="2410" actId="2696"/>
        <pc:sldMkLst>
          <pc:docMk/>
          <pc:sldMk cId="3208885217" sldId="274"/>
        </pc:sldMkLst>
        <pc:graphicFrameChg chg="modGraphic">
          <ac:chgData name="Andy Levett" userId="88d945fc-d812-4762-92a8-f1542d9b7a50" providerId="ADAL" clId="{9D51140A-571B-46D0-8038-9D41DCFCE8DE}" dt="2023-01-12T11:17:48.017" v="1679" actId="14734"/>
          <ac:graphicFrameMkLst>
            <pc:docMk/>
            <pc:sldMk cId="3208885217" sldId="274"/>
            <ac:graphicFrameMk id="8" creationId="{40C9589F-EEF7-42C3-8F93-657A5D4DCAC7}"/>
          </ac:graphicFrameMkLst>
        </pc:graphicFrameChg>
      </pc:sldChg>
    </pc:docChg>
  </pc:docChgLst>
  <pc:docChgLst>
    <pc:chgData name="Andy Levett" userId="88d945fc-d812-4762-92a8-f1542d9b7a50" providerId="ADAL" clId="{58B6481D-71F1-4C29-BE73-7E438D240C2A}"/>
    <pc:docChg chg="undo custSel addSld delSld modSld sldOrd">
      <pc:chgData name="Andy Levett" userId="88d945fc-d812-4762-92a8-f1542d9b7a50" providerId="ADAL" clId="{58B6481D-71F1-4C29-BE73-7E438D240C2A}" dt="2023-01-11T16:05:52.557" v="1240" actId="6549"/>
      <pc:docMkLst>
        <pc:docMk/>
      </pc:docMkLst>
      <pc:sldChg chg="modSp mod ord">
        <pc:chgData name="Andy Levett" userId="88d945fc-d812-4762-92a8-f1542d9b7a50" providerId="ADAL" clId="{58B6481D-71F1-4C29-BE73-7E438D240C2A}" dt="2023-01-11T15:43:44.888" v="812" actId="20577"/>
        <pc:sldMkLst>
          <pc:docMk/>
          <pc:sldMk cId="443367798" sldId="258"/>
        </pc:sldMkLst>
        <pc:graphicFrameChg chg="modGraphic">
          <ac:chgData name="Andy Levett" userId="88d945fc-d812-4762-92a8-f1542d9b7a50" providerId="ADAL" clId="{58B6481D-71F1-4C29-BE73-7E438D240C2A}" dt="2023-01-11T15:43:44.888" v="812" actId="20577"/>
          <ac:graphicFrameMkLst>
            <pc:docMk/>
            <pc:sldMk cId="443367798" sldId="258"/>
            <ac:graphicFrameMk id="8" creationId="{40C9589F-EEF7-42C3-8F93-657A5D4DCAC7}"/>
          </ac:graphicFrameMkLst>
        </pc:graphicFrameChg>
      </pc:sldChg>
      <pc:sldChg chg="addSp delSp modSp add mod ord">
        <pc:chgData name="Andy Levett" userId="88d945fc-d812-4762-92a8-f1542d9b7a50" providerId="ADAL" clId="{58B6481D-71F1-4C29-BE73-7E438D240C2A}" dt="2023-01-11T15:12:07.922" v="92" actId="14100"/>
        <pc:sldMkLst>
          <pc:docMk/>
          <pc:sldMk cId="463249886" sldId="261"/>
        </pc:sldMkLst>
        <pc:picChg chg="add del mod">
          <ac:chgData name="Andy Levett" userId="88d945fc-d812-4762-92a8-f1542d9b7a50" providerId="ADAL" clId="{58B6481D-71F1-4C29-BE73-7E438D240C2A}" dt="2023-01-11T15:12:07.922" v="92" actId="14100"/>
          <ac:picMkLst>
            <pc:docMk/>
            <pc:sldMk cId="463249886" sldId="261"/>
            <ac:picMk id="3" creationId="{392901FF-6B8F-8DF5-F4D0-673B33C34CB3}"/>
          </ac:picMkLst>
        </pc:picChg>
      </pc:sldChg>
      <pc:sldChg chg="add del ord">
        <pc:chgData name="Andy Levett" userId="88d945fc-d812-4762-92a8-f1542d9b7a50" providerId="ADAL" clId="{58B6481D-71F1-4C29-BE73-7E438D240C2A}" dt="2023-01-11T15:02:56.357" v="3" actId="47"/>
        <pc:sldMkLst>
          <pc:docMk/>
          <pc:sldMk cId="3931703406" sldId="261"/>
        </pc:sldMkLst>
      </pc:sldChg>
      <pc:sldChg chg="modSp add mod ord">
        <pc:chgData name="Andy Levett" userId="88d945fc-d812-4762-92a8-f1542d9b7a50" providerId="ADAL" clId="{58B6481D-71F1-4C29-BE73-7E438D240C2A}" dt="2023-01-11T15:43:52.441" v="814" actId="20577"/>
        <pc:sldMkLst>
          <pc:docMk/>
          <pc:sldMk cId="3945139524" sldId="262"/>
        </pc:sldMkLst>
        <pc:graphicFrameChg chg="mod modGraphic">
          <ac:chgData name="Andy Levett" userId="88d945fc-d812-4762-92a8-f1542d9b7a50" providerId="ADAL" clId="{58B6481D-71F1-4C29-BE73-7E438D240C2A}" dt="2023-01-11T15:43:52.441" v="814" actId="20577"/>
          <ac:graphicFrameMkLst>
            <pc:docMk/>
            <pc:sldMk cId="3945139524" sldId="262"/>
            <ac:graphicFrameMk id="8" creationId="{40C9589F-EEF7-42C3-8F93-657A5D4DCAC7}"/>
          </ac:graphicFrameMkLst>
        </pc:graphicFrameChg>
      </pc:sldChg>
      <pc:sldChg chg="modSp add mod ord">
        <pc:chgData name="Andy Levett" userId="88d945fc-d812-4762-92a8-f1542d9b7a50" providerId="ADAL" clId="{58B6481D-71F1-4C29-BE73-7E438D240C2A}" dt="2023-01-11T15:15:16.506" v="101" actId="14100"/>
        <pc:sldMkLst>
          <pc:docMk/>
          <pc:sldMk cId="251601495" sldId="263"/>
        </pc:sldMkLst>
        <pc:picChg chg="mod">
          <ac:chgData name="Andy Levett" userId="88d945fc-d812-4762-92a8-f1542d9b7a50" providerId="ADAL" clId="{58B6481D-71F1-4C29-BE73-7E438D240C2A}" dt="2023-01-11T15:15:16.506" v="101" actId="14100"/>
          <ac:picMkLst>
            <pc:docMk/>
            <pc:sldMk cId="251601495" sldId="263"/>
            <ac:picMk id="3" creationId="{392901FF-6B8F-8DF5-F4D0-673B33C34CB3}"/>
          </ac:picMkLst>
        </pc:picChg>
      </pc:sldChg>
      <pc:sldChg chg="modSp add mod">
        <pc:chgData name="Andy Levett" userId="88d945fc-d812-4762-92a8-f1542d9b7a50" providerId="ADAL" clId="{58B6481D-71F1-4C29-BE73-7E438D240C2A}" dt="2023-01-11T15:43:59.540" v="816" actId="20577"/>
        <pc:sldMkLst>
          <pc:docMk/>
          <pc:sldMk cId="2983810064" sldId="264"/>
        </pc:sldMkLst>
        <pc:graphicFrameChg chg="mod modGraphic">
          <ac:chgData name="Andy Levett" userId="88d945fc-d812-4762-92a8-f1542d9b7a50" providerId="ADAL" clId="{58B6481D-71F1-4C29-BE73-7E438D240C2A}" dt="2023-01-11T15:43:59.540" v="816" actId="20577"/>
          <ac:graphicFrameMkLst>
            <pc:docMk/>
            <pc:sldMk cId="2983810064" sldId="264"/>
            <ac:graphicFrameMk id="8" creationId="{40C9589F-EEF7-42C3-8F93-657A5D4DCAC7}"/>
          </ac:graphicFrameMkLst>
        </pc:graphicFrameChg>
      </pc:sldChg>
      <pc:sldChg chg="modSp add mod ord">
        <pc:chgData name="Andy Levett" userId="88d945fc-d812-4762-92a8-f1542d9b7a50" providerId="ADAL" clId="{58B6481D-71F1-4C29-BE73-7E438D240C2A}" dt="2023-01-11T15:29:39.190" v="351" actId="14100"/>
        <pc:sldMkLst>
          <pc:docMk/>
          <pc:sldMk cId="294574749" sldId="265"/>
        </pc:sldMkLst>
        <pc:picChg chg="mod">
          <ac:chgData name="Andy Levett" userId="88d945fc-d812-4762-92a8-f1542d9b7a50" providerId="ADAL" clId="{58B6481D-71F1-4C29-BE73-7E438D240C2A}" dt="2023-01-11T15:29:39.190" v="351" actId="14100"/>
          <ac:picMkLst>
            <pc:docMk/>
            <pc:sldMk cId="294574749" sldId="265"/>
            <ac:picMk id="3" creationId="{392901FF-6B8F-8DF5-F4D0-673B33C34CB3}"/>
          </ac:picMkLst>
        </pc:picChg>
      </pc:sldChg>
      <pc:sldChg chg="modSp add mod">
        <pc:chgData name="Andy Levett" userId="88d945fc-d812-4762-92a8-f1542d9b7a50" providerId="ADAL" clId="{58B6481D-71F1-4C29-BE73-7E438D240C2A}" dt="2023-01-11T16:05:52.557" v="1240" actId="6549"/>
        <pc:sldMkLst>
          <pc:docMk/>
          <pc:sldMk cId="259087067" sldId="266"/>
        </pc:sldMkLst>
        <pc:graphicFrameChg chg="mod modGraphic">
          <ac:chgData name="Andy Levett" userId="88d945fc-d812-4762-92a8-f1542d9b7a50" providerId="ADAL" clId="{58B6481D-71F1-4C29-BE73-7E438D240C2A}" dt="2023-01-11T16:05:52.557" v="1240" actId="6549"/>
          <ac:graphicFrameMkLst>
            <pc:docMk/>
            <pc:sldMk cId="259087067" sldId="266"/>
            <ac:graphicFrameMk id="8" creationId="{40C9589F-EEF7-42C3-8F93-657A5D4DCAC7}"/>
          </ac:graphicFrameMkLst>
        </pc:graphicFrameChg>
      </pc:sldChg>
      <pc:sldChg chg="add del">
        <pc:chgData name="Andy Levett" userId="88d945fc-d812-4762-92a8-f1542d9b7a50" providerId="ADAL" clId="{58B6481D-71F1-4C29-BE73-7E438D240C2A}" dt="2023-01-11T15:42:52.058" v="750" actId="47"/>
        <pc:sldMkLst>
          <pc:docMk/>
          <pc:sldMk cId="1563237392" sldId="267"/>
        </pc:sldMkLst>
      </pc:sldChg>
      <pc:sldChg chg="add">
        <pc:chgData name="Andy Levett" userId="88d945fc-d812-4762-92a8-f1542d9b7a50" providerId="ADAL" clId="{58B6481D-71F1-4C29-BE73-7E438D240C2A}" dt="2023-01-11T15:42:49.835" v="749" actId="2890"/>
        <pc:sldMkLst>
          <pc:docMk/>
          <pc:sldMk cId="1668207634" sldId="268"/>
        </pc:sldMkLst>
      </pc:sldChg>
      <pc:sldChg chg="modSp add mod ord">
        <pc:chgData name="Andy Levett" userId="88d945fc-d812-4762-92a8-f1542d9b7a50" providerId="ADAL" clId="{58B6481D-71F1-4C29-BE73-7E438D240C2A}" dt="2023-01-11T15:46:48.887" v="850" actId="14100"/>
        <pc:sldMkLst>
          <pc:docMk/>
          <pc:sldMk cId="3314524660" sldId="269"/>
        </pc:sldMkLst>
        <pc:picChg chg="mod">
          <ac:chgData name="Andy Levett" userId="88d945fc-d812-4762-92a8-f1542d9b7a50" providerId="ADAL" clId="{58B6481D-71F1-4C29-BE73-7E438D240C2A}" dt="2023-01-11T15:46:48.887" v="850" actId="14100"/>
          <ac:picMkLst>
            <pc:docMk/>
            <pc:sldMk cId="3314524660" sldId="269"/>
            <ac:picMk id="3" creationId="{392901FF-6B8F-8DF5-F4D0-673B33C34CB3}"/>
          </ac:picMkLst>
        </pc:picChg>
      </pc:sldChg>
      <pc:sldChg chg="modSp add mod ord">
        <pc:chgData name="Andy Levett" userId="88d945fc-d812-4762-92a8-f1542d9b7a50" providerId="ADAL" clId="{58B6481D-71F1-4C29-BE73-7E438D240C2A}" dt="2023-01-11T15:47:03.923" v="880" actId="20577"/>
        <pc:sldMkLst>
          <pc:docMk/>
          <pc:sldMk cId="341882405" sldId="270"/>
        </pc:sldMkLst>
        <pc:graphicFrameChg chg="modGraphic">
          <ac:chgData name="Andy Levett" userId="88d945fc-d812-4762-92a8-f1542d9b7a50" providerId="ADAL" clId="{58B6481D-71F1-4C29-BE73-7E438D240C2A}" dt="2023-01-11T15:47:03.923" v="880" actId="20577"/>
          <ac:graphicFrameMkLst>
            <pc:docMk/>
            <pc:sldMk cId="341882405" sldId="270"/>
            <ac:graphicFrameMk id="8" creationId="{40C9589F-EEF7-42C3-8F93-657A5D4DCAC7}"/>
          </ac:graphicFrameMkLst>
        </pc:graphicFrameChg>
      </pc:sldChg>
      <pc:sldChg chg="addSp modSp mod">
        <pc:chgData name="Andy Levett" userId="88d945fc-d812-4762-92a8-f1542d9b7a50" providerId="ADAL" clId="{58B6481D-71F1-4C29-BE73-7E438D240C2A}" dt="2023-01-11T16:05:20.148" v="1229" actId="20577"/>
        <pc:sldMkLst>
          <pc:docMk/>
          <pc:sldMk cId="561433365" sldId="271"/>
        </pc:sldMkLst>
        <pc:spChg chg="mod ord">
          <ac:chgData name="Andy Levett" userId="88d945fc-d812-4762-92a8-f1542d9b7a50" providerId="ADAL" clId="{58B6481D-71F1-4C29-BE73-7E438D240C2A}" dt="2023-01-11T16:05:20.148" v="1229" actId="20577"/>
          <ac:spMkLst>
            <pc:docMk/>
            <pc:sldMk cId="561433365" sldId="271"/>
            <ac:spMk id="2" creationId="{460875F7-A2E5-3AC4-2EEA-D8B8F6237A14}"/>
          </ac:spMkLst>
        </pc:spChg>
        <pc:picChg chg="add mod">
          <ac:chgData name="Andy Levett" userId="88d945fc-d812-4762-92a8-f1542d9b7a50" providerId="ADAL" clId="{58B6481D-71F1-4C29-BE73-7E438D240C2A}" dt="2023-01-11T15:53:48.314" v="968" actId="1076"/>
          <ac:picMkLst>
            <pc:docMk/>
            <pc:sldMk cId="561433365" sldId="271"/>
            <ac:picMk id="3" creationId="{53350809-5565-CD47-2863-E3530BA543E9}"/>
          </ac:picMkLst>
        </pc:picChg>
      </pc:sldChg>
    </pc:docChg>
  </pc:docChgLst>
  <pc:docChgLst>
    <pc:chgData name="Cheryl Govier" userId="45c37368-8979-4097-a91b-b6faa3a87660" providerId="ADAL" clId="{6DDAC130-57B1-4F2E-A038-9658FD35DCDA}"/>
    <pc:docChg chg="modSld">
      <pc:chgData name="Cheryl Govier" userId="45c37368-8979-4097-a91b-b6faa3a87660" providerId="ADAL" clId="{6DDAC130-57B1-4F2E-A038-9658FD35DCDA}" dt="2023-01-09T17:27:34.405" v="0" actId="20577"/>
      <pc:docMkLst>
        <pc:docMk/>
      </pc:docMkLst>
      <pc:sldChg chg="modSp mod">
        <pc:chgData name="Cheryl Govier" userId="45c37368-8979-4097-a91b-b6faa3a87660" providerId="ADAL" clId="{6DDAC130-57B1-4F2E-A038-9658FD35DCDA}" dt="2023-01-09T17:27:34.405" v="0" actId="20577"/>
        <pc:sldMkLst>
          <pc:docMk/>
          <pc:sldMk cId="443367798" sldId="258"/>
        </pc:sldMkLst>
        <pc:graphicFrameChg chg="modGraphic">
          <ac:chgData name="Cheryl Govier" userId="45c37368-8979-4097-a91b-b6faa3a87660" providerId="ADAL" clId="{6DDAC130-57B1-4F2E-A038-9658FD35DCDA}" dt="2023-01-09T17:27:34.405" v="0" actId="20577"/>
          <ac:graphicFrameMkLst>
            <pc:docMk/>
            <pc:sldMk cId="443367798" sldId="258"/>
            <ac:graphicFrameMk id="8" creationId="{40C9589F-EEF7-42C3-8F93-657A5D4DCAC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074863" cy="1619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2711450" y="0"/>
            <a:ext cx="2074863" cy="161925"/>
          </a:xfrm>
          <a:prstGeom prst="rect">
            <a:avLst/>
          </a:prstGeom>
        </p:spPr>
        <p:txBody>
          <a:bodyPr vert="horz" lIns="91440" tIns="45720" rIns="91440" bIns="45720" rtlCol="0"/>
          <a:lstStyle>
            <a:lvl1pPr algn="r">
              <a:defRPr sz="1200"/>
            </a:lvl1pPr>
          </a:lstStyle>
          <a:p>
            <a:fld id="{077DDFB3-0501-41FE-918C-0796A254C39A}" type="datetimeFigureOut">
              <a:rPr lang="en-GB" smtClean="0"/>
              <a:t>12/01/2023</a:t>
            </a:fld>
            <a:endParaRPr lang="en-GB"/>
          </a:p>
        </p:txBody>
      </p:sp>
      <p:sp>
        <p:nvSpPr>
          <p:cNvPr id="4" name="Slide Image Placeholder 3"/>
          <p:cNvSpPr>
            <a:spLocks noGrp="1" noRot="1" noChangeAspect="1"/>
          </p:cNvSpPr>
          <p:nvPr>
            <p:ph type="sldImg" idx="2"/>
          </p:nvPr>
        </p:nvSpPr>
        <p:spPr>
          <a:xfrm>
            <a:off x="1585913" y="404813"/>
            <a:ext cx="1616075" cy="10937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79425" y="1558925"/>
            <a:ext cx="3829050" cy="1274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3076575"/>
            <a:ext cx="2074863" cy="16192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2711450" y="3076575"/>
            <a:ext cx="2074863" cy="161925"/>
          </a:xfrm>
          <a:prstGeom prst="rect">
            <a:avLst/>
          </a:prstGeom>
        </p:spPr>
        <p:txBody>
          <a:bodyPr vert="horz" lIns="91440" tIns="45720" rIns="91440" bIns="45720" rtlCol="0" anchor="b"/>
          <a:lstStyle>
            <a:lvl1pPr algn="r">
              <a:defRPr sz="1200"/>
            </a:lvl1pPr>
          </a:lstStyle>
          <a:p>
            <a:fld id="{9837CCA5-0815-476D-A734-B9F74E939E26}" type="slidenum">
              <a:rPr lang="en-GB" smtClean="0"/>
              <a:t>‹#›</a:t>
            </a:fld>
            <a:endParaRPr lang="en-GB"/>
          </a:p>
        </p:txBody>
      </p:sp>
    </p:spTree>
    <p:extLst>
      <p:ext uri="{BB962C8B-B14F-4D97-AF65-F5344CB8AC3E}">
        <p14:creationId xmlns:p14="http://schemas.microsoft.com/office/powerpoint/2010/main" val="1682346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1</a:t>
            </a:fld>
            <a:endParaRPr lang="en-GB"/>
          </a:p>
        </p:txBody>
      </p:sp>
    </p:spTree>
    <p:extLst>
      <p:ext uri="{BB962C8B-B14F-4D97-AF65-F5344CB8AC3E}">
        <p14:creationId xmlns:p14="http://schemas.microsoft.com/office/powerpoint/2010/main" val="166575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2</a:t>
            </a:fld>
            <a:endParaRPr lang="en-GB"/>
          </a:p>
        </p:txBody>
      </p:sp>
    </p:spTree>
    <p:extLst>
      <p:ext uri="{BB962C8B-B14F-4D97-AF65-F5344CB8AC3E}">
        <p14:creationId xmlns:p14="http://schemas.microsoft.com/office/powerpoint/2010/main" val="257891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4</a:t>
            </a:fld>
            <a:endParaRPr lang="en-GB"/>
          </a:p>
        </p:txBody>
      </p:sp>
    </p:spTree>
    <p:extLst>
      <p:ext uri="{BB962C8B-B14F-4D97-AF65-F5344CB8AC3E}">
        <p14:creationId xmlns:p14="http://schemas.microsoft.com/office/powerpoint/2010/main" val="5079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6</a:t>
            </a:fld>
            <a:endParaRPr lang="en-GB"/>
          </a:p>
        </p:txBody>
      </p:sp>
    </p:spTree>
    <p:extLst>
      <p:ext uri="{BB962C8B-B14F-4D97-AF65-F5344CB8AC3E}">
        <p14:creationId xmlns:p14="http://schemas.microsoft.com/office/powerpoint/2010/main" val="413270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8</a:t>
            </a:fld>
            <a:endParaRPr lang="en-GB"/>
          </a:p>
        </p:txBody>
      </p:sp>
    </p:spTree>
    <p:extLst>
      <p:ext uri="{BB962C8B-B14F-4D97-AF65-F5344CB8AC3E}">
        <p14:creationId xmlns:p14="http://schemas.microsoft.com/office/powerpoint/2010/main" val="37720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11</a:t>
            </a:fld>
            <a:endParaRPr lang="en-GB"/>
          </a:p>
        </p:txBody>
      </p:sp>
    </p:spTree>
    <p:extLst>
      <p:ext uri="{BB962C8B-B14F-4D97-AF65-F5344CB8AC3E}">
        <p14:creationId xmlns:p14="http://schemas.microsoft.com/office/powerpoint/2010/main" val="223656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404813"/>
            <a:ext cx="1616075" cy="1093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37CCA5-0815-476D-A734-B9F74E939E26}" type="slidenum">
              <a:rPr lang="en-GB" smtClean="0"/>
              <a:t>13</a:t>
            </a:fld>
            <a:endParaRPr lang="en-GB"/>
          </a:p>
        </p:txBody>
      </p:sp>
    </p:spTree>
    <p:extLst>
      <p:ext uri="{BB962C8B-B14F-4D97-AF65-F5344CB8AC3E}">
        <p14:creationId xmlns:p14="http://schemas.microsoft.com/office/powerpoint/2010/main" val="285274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a:xfrm>
            <a:off x="377666" y="2459483"/>
            <a:ext cx="6797992" cy="1384995"/>
          </a:xfrm>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1/12/2023</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666" y="427737"/>
            <a:ext cx="6797992"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666" y="2459483"/>
            <a:ext cx="6797992"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8131" y="9944863"/>
            <a:ext cx="2417063"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666" y="9944863"/>
            <a:ext cx="1737264"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1/12/2023</a:t>
            </a:fld>
            <a:endParaRPr lang="en-US"/>
          </a:p>
        </p:txBody>
      </p:sp>
      <p:sp>
        <p:nvSpPr>
          <p:cNvPr id="6" name="Holder 6"/>
          <p:cNvSpPr>
            <a:spLocks noGrp="1"/>
          </p:cNvSpPr>
          <p:nvPr>
            <p:ph type="sldNum" sz="quarter" idx="7"/>
          </p:nvPr>
        </p:nvSpPr>
        <p:spPr>
          <a:xfrm>
            <a:off x="5438394" y="9944863"/>
            <a:ext cx="173726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bathandwells.org.uk/schools/re-collective-worship-and-spirituality/collective-worship/" TargetMode="External"/><Relationship Id="rId5" Type="http://schemas.openxmlformats.org/officeDocument/2006/relationships/hyperlink" Target="https://www.bathandwells.org.uk/faith/everyday-faith/everyday-faith-event/" TargetMode="External"/><Relationship Id="rId4" Type="http://schemas.openxmlformats.org/officeDocument/2006/relationships/hyperlink" Target="https://www.bathandwells.org.uk/ministry-for-mission/discipleship/everyday-faith/everyday-question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bathandwells.org.uk/ministry-for-mission/discipleship/everyday-faith/everyday-questions/" TargetMode="External"/><Relationship Id="rId4" Type="http://schemas.openxmlformats.org/officeDocument/2006/relationships/hyperlink" Target="https://www.popuk.org/life-is-always-better"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bathandwells.org.uk/ministry-for-mission/discipleship/everyday-faith/everyday-questions/" TargetMode="External"/><Relationship Id="rId5" Type="http://schemas.openxmlformats.org/officeDocument/2006/relationships/hyperlink" Target="https://www.popuk.org/collective-worship-selection" TargetMode="External"/><Relationship Id="rId4" Type="http://schemas.openxmlformats.org/officeDocument/2006/relationships/hyperlink" Target="https://www.youtube.com/watch?v=lj9A4klqbqY"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bathandwells.org.uk/ministry-for-mission/discipleship/everyday-faith/everyday-questio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bathandwells.org.uk/ministry-for-mission/discipleship/everyday-faith/everyday-question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bathandwells.org.uk/ministry-for-mission/discipleship/everyday-faith/everyday-questions/" TargetMode="External"/><Relationship Id="rId5" Type="http://schemas.openxmlformats.org/officeDocument/2006/relationships/hyperlink" Target="https://www.youtube.com/watch?v=uiWZXLsdE9w&amp;t=3s" TargetMode="External"/><Relationship Id="rId4" Type="http://schemas.openxmlformats.org/officeDocument/2006/relationships/hyperlink" Target="https://www.popuk.org/life-is-always-bette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bathandwells.org.uk/ministry-for-mission/discipleship/everyday-faith/everyday-question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extLst>
              <p:ext uri="{D42A27DB-BD31-4B8C-83A1-F6EECF244321}">
                <p14:modId xmlns:p14="http://schemas.microsoft.com/office/powerpoint/2010/main" val="743091918"/>
              </p:ext>
            </p:extLst>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4"/>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
        <p:nvSpPr>
          <p:cNvPr id="4" name="Title 1">
            <a:extLst>
              <a:ext uri="{FF2B5EF4-FFF2-40B4-BE49-F238E27FC236}">
                <a16:creationId xmlns:a16="http://schemas.microsoft.com/office/drawing/2014/main" id="{7DDB1A76-BD26-0DFC-E222-4F3AF133DE5E}"/>
              </a:ext>
            </a:extLst>
          </p:cNvPr>
          <p:cNvSpPr>
            <a:spLocks noGrp="1"/>
          </p:cNvSpPr>
          <p:nvPr>
            <p:ph type="title"/>
          </p:nvPr>
        </p:nvSpPr>
        <p:spPr>
          <a:xfrm>
            <a:off x="89694" y="829128"/>
            <a:ext cx="4608512" cy="2409372"/>
          </a:xfrm>
          <a:solidFill>
            <a:schemeClr val="accent3">
              <a:lumMod val="40000"/>
              <a:lumOff val="60000"/>
            </a:schemeClr>
          </a:solidFill>
        </p:spPr>
        <p:txBody>
          <a:bodyPr>
            <a:noAutofit/>
          </a:bodyPr>
          <a:lstStyle/>
          <a:p>
            <a:pPr algn="l" defTabSz="180975">
              <a:spcBef>
                <a:spcPts val="600"/>
              </a:spcBef>
              <a:tabLst>
                <a:tab pos="180975" algn="l"/>
              </a:tabLst>
            </a:pPr>
            <a:r>
              <a:rPr lang="en-GB" sz="600" dirty="0"/>
              <a:t> </a:t>
            </a:r>
            <a:br>
              <a:rPr lang="en-GB" sz="1200" dirty="0"/>
            </a:br>
            <a:r>
              <a:rPr lang="en-GB" sz="1200" b="1" dirty="0">
                <a:solidFill>
                  <a:schemeClr val="accent3">
                    <a:lumMod val="50000"/>
                  </a:schemeClr>
                </a:solidFill>
              </a:rPr>
              <a:t>Collective Worship resource </a:t>
            </a:r>
            <a:br>
              <a:rPr lang="en-GB" sz="1200" b="1" dirty="0">
                <a:solidFill>
                  <a:schemeClr val="accent3">
                    <a:lumMod val="50000"/>
                  </a:schemeClr>
                </a:solidFill>
              </a:rPr>
            </a:br>
            <a:r>
              <a:rPr lang="en-GB" sz="900" dirty="0">
                <a:solidFill>
                  <a:schemeClr val="tx1"/>
                </a:solidFill>
              </a:rPr>
              <a:t>This series of six Collective Worship outlines for Primary Schools has been put together as part of the 2023 Everyday Faith event as we explore together the theme ‘Everyone, Everywhere, Growing in Faith’ across our diocese.</a:t>
            </a:r>
            <a:br>
              <a:rPr lang="en-GB" sz="900" dirty="0">
                <a:solidFill>
                  <a:schemeClr val="tx1"/>
                </a:solidFill>
              </a:rPr>
            </a:br>
            <a:br>
              <a:rPr lang="en-GB" sz="900" dirty="0">
                <a:solidFill>
                  <a:schemeClr val="tx1"/>
                </a:solidFill>
              </a:rPr>
            </a:br>
            <a:r>
              <a:rPr lang="en-GB" sz="900" dirty="0">
                <a:solidFill>
                  <a:schemeClr val="tx1"/>
                </a:solidFill>
              </a:rPr>
              <a:t>The six outlines explore six themes spelling out the word GROWTH:</a:t>
            </a:r>
            <a:br>
              <a:rPr lang="en-GB" sz="900" dirty="0">
                <a:solidFill>
                  <a:schemeClr val="tx1"/>
                </a:solidFill>
              </a:rPr>
            </a:br>
            <a:r>
              <a:rPr lang="en-GB" sz="900" dirty="0">
                <a:solidFill>
                  <a:schemeClr val="tx1"/>
                </a:solidFill>
              </a:rPr>
              <a:t>1. </a:t>
            </a:r>
            <a:r>
              <a:rPr lang="en-GB" sz="900" b="1" dirty="0">
                <a:solidFill>
                  <a:schemeClr val="tx1"/>
                </a:solidFill>
              </a:rPr>
              <a:t>G</a:t>
            </a:r>
            <a:r>
              <a:rPr lang="en-GB" sz="900" dirty="0">
                <a:solidFill>
                  <a:schemeClr val="tx1"/>
                </a:solidFill>
              </a:rPr>
              <a:t>rowth  2. </a:t>
            </a:r>
            <a:r>
              <a:rPr lang="en-GB" sz="900" b="1" dirty="0">
                <a:solidFill>
                  <a:schemeClr val="tx1"/>
                </a:solidFill>
              </a:rPr>
              <a:t>R</a:t>
            </a:r>
            <a:r>
              <a:rPr lang="en-GB" sz="900" dirty="0">
                <a:solidFill>
                  <a:schemeClr val="tx1"/>
                </a:solidFill>
              </a:rPr>
              <a:t>hythms  3. </a:t>
            </a:r>
            <a:r>
              <a:rPr lang="en-GB" sz="900" b="1" dirty="0">
                <a:solidFill>
                  <a:schemeClr val="tx1"/>
                </a:solidFill>
              </a:rPr>
              <a:t>O</a:t>
            </a:r>
            <a:r>
              <a:rPr lang="en-GB" sz="900" dirty="0">
                <a:solidFill>
                  <a:schemeClr val="tx1"/>
                </a:solidFill>
              </a:rPr>
              <a:t>thers  4. </a:t>
            </a:r>
            <a:r>
              <a:rPr lang="en-GB" sz="900" b="1" dirty="0">
                <a:solidFill>
                  <a:schemeClr val="tx1"/>
                </a:solidFill>
              </a:rPr>
              <a:t>W</a:t>
            </a:r>
            <a:r>
              <a:rPr lang="en-GB" sz="900" dirty="0">
                <a:solidFill>
                  <a:schemeClr val="tx1"/>
                </a:solidFill>
              </a:rPr>
              <a:t>ord  5. </a:t>
            </a:r>
            <a:r>
              <a:rPr lang="en-GB" sz="900" b="1" dirty="0">
                <a:solidFill>
                  <a:schemeClr val="tx1"/>
                </a:solidFill>
              </a:rPr>
              <a:t>T</a:t>
            </a:r>
            <a:r>
              <a:rPr lang="en-GB" sz="900" dirty="0">
                <a:solidFill>
                  <a:schemeClr val="tx1"/>
                </a:solidFill>
              </a:rPr>
              <a:t>ogether  6. </a:t>
            </a:r>
            <a:r>
              <a:rPr lang="en-GB" sz="900" b="1" dirty="0">
                <a:solidFill>
                  <a:schemeClr val="tx1"/>
                </a:solidFill>
              </a:rPr>
              <a:t>H</a:t>
            </a:r>
            <a:r>
              <a:rPr lang="en-GB" sz="900" dirty="0">
                <a:solidFill>
                  <a:schemeClr val="tx1"/>
                </a:solidFill>
              </a:rPr>
              <a:t>ope </a:t>
            </a:r>
            <a:br>
              <a:rPr lang="en-GB" sz="900" dirty="0">
                <a:solidFill>
                  <a:schemeClr val="tx1"/>
                </a:solidFill>
              </a:rPr>
            </a:br>
            <a:br>
              <a:rPr lang="en-GB" sz="900" dirty="0">
                <a:solidFill>
                  <a:schemeClr val="tx1"/>
                </a:solidFill>
              </a:rPr>
            </a:br>
            <a:r>
              <a:rPr lang="en-GB" sz="900" dirty="0">
                <a:solidFill>
                  <a:schemeClr val="tx1"/>
                </a:solidFill>
              </a:rPr>
              <a:t>Each session includes four sections: Gathering, Engaging, Responding and Sending. Feel free to adapt the material to fit the context of your school. </a:t>
            </a:r>
            <a:br>
              <a:rPr lang="en-GB" sz="900" dirty="0">
                <a:solidFill>
                  <a:schemeClr val="tx1"/>
                </a:solidFill>
              </a:rPr>
            </a:br>
            <a:br>
              <a:rPr lang="en-GB" sz="900" dirty="0">
                <a:solidFill>
                  <a:schemeClr val="tx1"/>
                </a:solidFill>
              </a:rPr>
            </a:br>
            <a:r>
              <a:rPr lang="en-GB" sz="900" dirty="0">
                <a:solidFill>
                  <a:schemeClr val="tx1"/>
                </a:solidFill>
              </a:rPr>
              <a:t>For other resources relating to 2023 Everyday Faith event visit:</a:t>
            </a:r>
            <a:br>
              <a:rPr lang="en-GB" sz="900" dirty="0">
                <a:solidFill>
                  <a:schemeClr val="tx1"/>
                </a:solidFill>
              </a:rPr>
            </a:br>
            <a:r>
              <a:rPr lang="en-GB" sz="900" dirty="0">
                <a:solidFill>
                  <a:schemeClr val="tx1"/>
                </a:solidFill>
                <a:hlinkClick r:id="rId5"/>
              </a:rPr>
              <a:t>bathandwells.org.uk/everyday-faith-event/ </a:t>
            </a:r>
            <a:br>
              <a:rPr lang="en-GB" sz="900" dirty="0">
                <a:solidFill>
                  <a:schemeClr val="tx1"/>
                </a:solidFill>
              </a:rPr>
            </a:br>
            <a:br>
              <a:rPr lang="en-GB" sz="900" dirty="0">
                <a:solidFill>
                  <a:schemeClr val="tx1"/>
                </a:solidFill>
              </a:rPr>
            </a:br>
            <a:r>
              <a:rPr lang="en-GB" sz="900" dirty="0">
                <a:solidFill>
                  <a:schemeClr val="tx1"/>
                </a:solidFill>
              </a:rPr>
              <a:t>For more resources for Collective Worship visit: </a:t>
            </a:r>
            <a:br>
              <a:rPr lang="en-GB" sz="900" dirty="0">
                <a:solidFill>
                  <a:schemeClr val="tx1"/>
                </a:solidFill>
              </a:rPr>
            </a:br>
            <a:r>
              <a:rPr lang="en-GB" sz="900" dirty="0">
                <a:solidFill>
                  <a:schemeClr val="tx1"/>
                </a:solidFill>
                <a:hlinkClick r:id="rId6"/>
              </a:rPr>
              <a:t>bathandwells.org.uk/collective-worship/</a:t>
            </a:r>
            <a:br>
              <a:rPr lang="en-GB" sz="900" dirty="0">
                <a:solidFill>
                  <a:schemeClr val="tx1"/>
                </a:solidFill>
              </a:rPr>
            </a:br>
            <a:br>
              <a:rPr lang="en-GB" sz="1200" b="1" dirty="0">
                <a:solidFill>
                  <a:schemeClr val="accent3">
                    <a:lumMod val="50000"/>
                  </a:schemeClr>
                </a:solidFill>
              </a:rPr>
            </a:br>
            <a:br>
              <a:rPr lang="en-GB" sz="1200" b="1" dirty="0">
                <a:solidFill>
                  <a:schemeClr val="accent3">
                    <a:lumMod val="50000"/>
                  </a:schemeClr>
                </a:solidFill>
              </a:rPr>
            </a:br>
            <a:r>
              <a:rPr lang="en-GB" sz="1200" b="1" dirty="0">
                <a:solidFill>
                  <a:schemeClr val="accent3">
                    <a:lumMod val="50000"/>
                  </a:schemeClr>
                </a:solidFill>
              </a:rPr>
              <a:t>	</a:t>
            </a:r>
            <a:endParaRPr lang="en-GB" sz="1000" b="1" dirty="0">
              <a:solidFill>
                <a:schemeClr val="accent3">
                  <a:lumMod val="50000"/>
                </a:schemeClr>
              </a:solidFill>
            </a:endParaRPr>
          </a:p>
        </p:txBody>
      </p:sp>
    </p:spTree>
    <p:extLst>
      <p:ext uri="{BB962C8B-B14F-4D97-AF65-F5344CB8AC3E}">
        <p14:creationId xmlns:p14="http://schemas.microsoft.com/office/powerpoint/2010/main" val="443367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01FF-6B8F-8DF5-F4D0-673B33C34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4787900" cy="3238213"/>
          </a:xfrm>
          <a:prstGeom prst="rect">
            <a:avLst/>
          </a:prstGeom>
        </p:spPr>
      </p:pic>
    </p:spTree>
    <p:extLst>
      <p:ext uri="{BB962C8B-B14F-4D97-AF65-F5344CB8AC3E}">
        <p14:creationId xmlns:p14="http://schemas.microsoft.com/office/powerpoint/2010/main" val="29457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8" name="Table 8">
            <a:extLst>
              <a:ext uri="{FF2B5EF4-FFF2-40B4-BE49-F238E27FC236}">
                <a16:creationId xmlns:a16="http://schemas.microsoft.com/office/drawing/2014/main" id="{40C9589F-EEF7-42C3-8F93-657A5D4DCAC7}"/>
              </a:ext>
            </a:extLst>
          </p:cNvPr>
          <p:cNvGraphicFramePr>
            <a:graphicFrameLocks noGrp="1"/>
          </p:cNvGraphicFramePr>
          <p:nvPr>
            <p:extLst>
              <p:ext uri="{D42A27DB-BD31-4B8C-83A1-F6EECF244321}">
                <p14:modId xmlns:p14="http://schemas.microsoft.com/office/powerpoint/2010/main" val="3979391509"/>
              </p:ext>
            </p:extLst>
          </p:nvPr>
        </p:nvGraphicFramePr>
        <p:xfrm>
          <a:off x="-7789" y="673100"/>
          <a:ext cx="4787900" cy="2565400"/>
        </p:xfrm>
        <a:graphic>
          <a:graphicData uri="http://schemas.openxmlformats.org/drawingml/2006/table">
            <a:tbl>
              <a:tblPr firstRow="1" bandRow="1">
                <a:tableStyleId>{5C22544A-7EE6-4342-B048-85BDC9FD1C3A}</a:tableStyleId>
              </a:tblPr>
              <a:tblGrid>
                <a:gridCol w="809774">
                  <a:extLst>
                    <a:ext uri="{9D8B030D-6E8A-4147-A177-3AD203B41FA5}">
                      <a16:colId xmlns:a16="http://schemas.microsoft.com/office/drawing/2014/main" val="888322370"/>
                    </a:ext>
                  </a:extLst>
                </a:gridCol>
                <a:gridCol w="3978126">
                  <a:extLst>
                    <a:ext uri="{9D8B030D-6E8A-4147-A177-3AD203B41FA5}">
                      <a16:colId xmlns:a16="http://schemas.microsoft.com/office/drawing/2014/main" val="4272284534"/>
                    </a:ext>
                  </a:extLst>
                </a:gridCol>
              </a:tblGrid>
              <a:tr h="278247">
                <a:tc gridSpan="2">
                  <a:txBody>
                    <a:bodyPr/>
                    <a:lstStyle/>
                    <a:p>
                      <a:r>
                        <a:rPr lang="en-GB" sz="1000" b="1" dirty="0">
                          <a:solidFill>
                            <a:schemeClr val="tx2"/>
                          </a:solidFill>
                          <a:latin typeface="+mj-lt"/>
                        </a:rPr>
                        <a:t> </a:t>
                      </a:r>
                      <a:r>
                        <a:rPr lang="en-GB" sz="1000" b="1" dirty="0">
                          <a:solidFill>
                            <a:schemeClr val="accent3">
                              <a:lumMod val="50000"/>
                            </a:schemeClr>
                          </a:solidFill>
                          <a:latin typeface="+mj-lt"/>
                        </a:rPr>
                        <a:t>A Collective Worship outline exploring... </a:t>
                      </a:r>
                      <a:r>
                        <a:rPr lang="en-GB" sz="1200" b="1" dirty="0">
                          <a:solidFill>
                            <a:schemeClr val="accent3">
                              <a:lumMod val="50000"/>
                            </a:schemeClr>
                          </a:solidFill>
                          <a:latin typeface="+mj-lt"/>
                        </a:rPr>
                        <a:t>Together </a:t>
                      </a:r>
                      <a:r>
                        <a:rPr lang="en-GB" sz="1000" b="1" dirty="0">
                          <a:solidFill>
                            <a:schemeClr val="accent3">
                              <a:lumMod val="50000"/>
                            </a:schemeClr>
                          </a:solidFill>
                          <a:latin typeface="+mj-lt"/>
                        </a:rPr>
                        <a:t>                       </a:t>
                      </a:r>
                    </a:p>
                  </a:txBody>
                  <a:tcPr>
                    <a:solidFill>
                      <a:schemeClr val="accent3">
                        <a:lumMod val="40000"/>
                        <a:lumOff val="60000"/>
                      </a:schemeClr>
                    </a:solidFill>
                  </a:tcPr>
                </a:tc>
                <a:tc hMerge="1">
                  <a:txBody>
                    <a:bodyPr/>
                    <a:lstStyle/>
                    <a:p>
                      <a:endParaRPr lang="en-GB" sz="1000" b="1" dirty="0">
                        <a:solidFill>
                          <a:schemeClr val="tx2"/>
                        </a:solidFill>
                        <a:latin typeface="+mj-lt"/>
                      </a:endParaRPr>
                    </a:p>
                  </a:txBody>
                  <a:tcPr>
                    <a:solidFill>
                      <a:schemeClr val="tx2">
                        <a:lumMod val="20000"/>
                        <a:lumOff val="80000"/>
                      </a:schemeClr>
                    </a:solidFill>
                  </a:tcPr>
                </a:tc>
                <a:extLst>
                  <a:ext uri="{0D108BD9-81ED-4DB2-BD59-A6C34878D82A}">
                    <a16:rowId xmlns:a16="http://schemas.microsoft.com/office/drawing/2014/main" val="1916301637"/>
                  </a:ext>
                </a:extLst>
              </a:tr>
              <a:tr h="370997">
                <a:tc>
                  <a:txBody>
                    <a:bodyPr/>
                    <a:lstStyle/>
                    <a:p>
                      <a:r>
                        <a:rPr lang="en-GB" sz="1000" b="1" dirty="0">
                          <a:solidFill>
                            <a:schemeClr val="accent3">
                              <a:lumMod val="50000"/>
                            </a:schemeClr>
                          </a:solidFill>
                          <a:latin typeface="+mj-lt"/>
                        </a:rPr>
                        <a:t>Gathering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You may choose to light a candle, use liturgy, play some music or have something visual for children and adults to see.</a:t>
                      </a:r>
                    </a:p>
                  </a:txBody>
                  <a:tcPr>
                    <a:solidFill>
                      <a:schemeClr val="accent3">
                        <a:lumMod val="40000"/>
                        <a:lumOff val="60000"/>
                      </a:schemeClr>
                    </a:solidFill>
                  </a:tcPr>
                </a:tc>
                <a:extLst>
                  <a:ext uri="{0D108BD9-81ED-4DB2-BD59-A6C34878D82A}">
                    <a16:rowId xmlns:a16="http://schemas.microsoft.com/office/drawing/2014/main" val="3131129209"/>
                  </a:ext>
                </a:extLst>
              </a:tr>
              <a:tr h="1066615">
                <a:tc>
                  <a:txBody>
                    <a:bodyPr/>
                    <a:lstStyle/>
                    <a:p>
                      <a:r>
                        <a:rPr lang="en-GB" sz="1000" b="1" dirty="0">
                          <a:solidFill>
                            <a:schemeClr val="accent3">
                              <a:lumMod val="50000"/>
                            </a:schemeClr>
                          </a:solidFill>
                          <a:latin typeface="+mj-lt"/>
                        </a:rPr>
                        <a:t>Engaging</a:t>
                      </a:r>
                    </a:p>
                  </a:txBody>
                  <a:tcPr>
                    <a:solidFill>
                      <a:schemeClr val="accent3">
                        <a:lumMod val="40000"/>
                        <a:lumOff val="60000"/>
                      </a:schemeClr>
                    </a:solidFill>
                  </a:tcPr>
                </a:tc>
                <a:tc>
                  <a:txBody>
                    <a:bodyPr/>
                    <a:lstStyle/>
                    <a:p>
                      <a:pPr>
                        <a:spcAft>
                          <a:spcPts val="0"/>
                        </a:spcAft>
                      </a:pPr>
                      <a:r>
                        <a:rPr lang="en-GB" sz="900" dirty="0">
                          <a:effectLst/>
                          <a:latin typeface="+mn-lt"/>
                          <a:ea typeface="Times New Roman" panose="02020603050405020304" pitchFamily="18" charset="0"/>
                          <a:cs typeface="Times New Roman" panose="02020603050405020304" pitchFamily="18" charset="0"/>
                        </a:rPr>
                        <a:t>Song: Together (Out of the Ark) or Life is Always Better (Pop UK) </a:t>
                      </a:r>
                      <a:r>
                        <a:rPr lang="en-GB" sz="900" dirty="0">
                          <a:effectLst/>
                          <a:latin typeface="+mn-lt"/>
                          <a:ea typeface="Times New Roman" panose="02020603050405020304" pitchFamily="18" charset="0"/>
                          <a:cs typeface="Times New Roman" panose="02020603050405020304" pitchFamily="18" charset="0"/>
                          <a:hlinkClick r:id="rId4"/>
                        </a:rPr>
                        <a:t>https://www.popuk.org/life-is-always-better</a:t>
                      </a:r>
                      <a:r>
                        <a:rPr lang="en-GB" sz="900" dirty="0">
                          <a:effectLst/>
                          <a:latin typeface="+mn-lt"/>
                          <a:ea typeface="Times New Roman" panose="02020603050405020304" pitchFamily="18" charset="0"/>
                          <a:cs typeface="Times New Roman" panose="02020603050405020304" pitchFamily="18" charset="0"/>
                        </a:rPr>
                        <a:t> </a:t>
                      </a:r>
                    </a:p>
                    <a:p>
                      <a:pPr>
                        <a:spcAft>
                          <a:spcPts val="0"/>
                        </a:spcAft>
                      </a:pPr>
                      <a:r>
                        <a:rPr lang="en-GB" sz="900" dirty="0">
                          <a:effectLst/>
                          <a:latin typeface="+mn-lt"/>
                          <a:ea typeface="Times New Roman" panose="02020603050405020304" pitchFamily="18" charset="0"/>
                          <a:cs typeface="Times New Roman" panose="02020603050405020304" pitchFamily="18" charset="0"/>
                        </a:rPr>
                        <a:t>Bible Story: Jesus needed a team </a:t>
                      </a:r>
                      <a:r>
                        <a:rPr lang="en-GB" sz="900">
                          <a:effectLst/>
                          <a:latin typeface="+mn-lt"/>
                          <a:ea typeface="Times New Roman" panose="02020603050405020304" pitchFamily="18" charset="0"/>
                          <a:cs typeface="Times New Roman" panose="02020603050405020304" pitchFamily="18" charset="0"/>
                        </a:rPr>
                        <a:t>of friends </a:t>
                      </a:r>
                      <a:r>
                        <a:rPr lang="en-GB" sz="900" dirty="0">
                          <a:effectLst/>
                          <a:latin typeface="+mn-lt"/>
                          <a:ea typeface="Times New Roman" panose="02020603050405020304" pitchFamily="18" charset="0"/>
                          <a:cs typeface="Times New Roman" panose="02020603050405020304" pitchFamily="18" charset="0"/>
                        </a:rPr>
                        <a:t>(Calling the Disciples, Mark 1 v14-20) How many disciples did Jesus have? What were their names? What do you know about them? How did they help Jesus?</a:t>
                      </a:r>
                    </a:p>
                    <a:p>
                      <a:pPr>
                        <a:spcAft>
                          <a:spcPts val="0"/>
                        </a:spcAft>
                      </a:pPr>
                      <a:r>
                        <a:rPr lang="en-GB" sz="900" dirty="0">
                          <a:effectLst/>
                          <a:latin typeface="+mn-lt"/>
                          <a:ea typeface="Times New Roman" panose="02020603050405020304" pitchFamily="18" charset="0"/>
                          <a:cs typeface="Times New Roman" panose="02020603050405020304" pitchFamily="18" charset="0"/>
                        </a:rPr>
                        <a:t>Share the question slide on page 12. What teams are you a part of, e.g. class team, football team, Cub Pack, Brownie Six or Guide Patrol.</a:t>
                      </a:r>
                    </a:p>
                  </a:txBody>
                  <a:tcPr>
                    <a:solidFill>
                      <a:schemeClr val="accent3">
                        <a:lumMod val="40000"/>
                        <a:lumOff val="60000"/>
                      </a:schemeClr>
                    </a:solidFill>
                  </a:tcPr>
                </a:tc>
                <a:extLst>
                  <a:ext uri="{0D108BD9-81ED-4DB2-BD59-A6C34878D82A}">
                    <a16:rowId xmlns:a16="http://schemas.microsoft.com/office/drawing/2014/main" val="553284852"/>
                  </a:ext>
                </a:extLst>
              </a:tr>
              <a:tr h="339421">
                <a:tc>
                  <a:txBody>
                    <a:bodyPr/>
                    <a:lstStyle/>
                    <a:p>
                      <a:r>
                        <a:rPr lang="en-GB" sz="1000" b="1" dirty="0">
                          <a:solidFill>
                            <a:schemeClr val="accent3">
                              <a:lumMod val="50000"/>
                            </a:schemeClr>
                          </a:solidFill>
                          <a:latin typeface="+mj-lt"/>
                        </a:rPr>
                        <a:t>Responding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Prayer and reflection activity: Share your school prayer together, or write one.</a:t>
                      </a:r>
                    </a:p>
                  </a:txBody>
                  <a:tcPr>
                    <a:solidFill>
                      <a:schemeClr val="accent3">
                        <a:lumMod val="40000"/>
                        <a:lumOff val="60000"/>
                      </a:schemeClr>
                    </a:solidFill>
                  </a:tcPr>
                </a:tc>
                <a:extLst>
                  <a:ext uri="{0D108BD9-81ED-4DB2-BD59-A6C34878D82A}">
                    <a16:rowId xmlns:a16="http://schemas.microsoft.com/office/drawing/2014/main" val="3555842791"/>
                  </a:ext>
                </a:extLst>
              </a:tr>
              <a:tr h="510120">
                <a:tc>
                  <a:txBody>
                    <a:bodyPr/>
                    <a:lstStyle/>
                    <a:p>
                      <a:r>
                        <a:rPr lang="en-GB" sz="1000" b="1" dirty="0">
                          <a:solidFill>
                            <a:schemeClr val="accent3">
                              <a:lumMod val="50000"/>
                            </a:schemeClr>
                          </a:solidFill>
                          <a:latin typeface="+mj-lt"/>
                        </a:rPr>
                        <a:t>Sending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i="0" dirty="0">
                          <a:effectLst/>
                          <a:latin typeface="Calibri" panose="020F0502020204030204" pitchFamily="34" charset="0"/>
                          <a:ea typeface="Times New Roman" panose="02020603050405020304" pitchFamily="18" charset="0"/>
                          <a:cs typeface="Calibri" panose="020F0502020204030204" pitchFamily="34" charset="0"/>
                        </a:rPr>
                        <a:t>You may like to have a Bible verse or thought or a challenge for everyone to take away with them in their thoughts. You may share some liturgy or blow the candle out and perhaps share some music.</a:t>
                      </a:r>
                    </a:p>
                  </a:txBody>
                  <a:tcPr>
                    <a:solidFill>
                      <a:schemeClr val="accent3">
                        <a:lumMod val="40000"/>
                        <a:lumOff val="60000"/>
                      </a:schemeClr>
                    </a:solidFill>
                  </a:tcPr>
                </a:tc>
                <a:extLst>
                  <a:ext uri="{0D108BD9-81ED-4DB2-BD59-A6C34878D82A}">
                    <a16:rowId xmlns:a16="http://schemas.microsoft.com/office/drawing/2014/main" val="2198105261"/>
                  </a:ext>
                </a:extLst>
              </a:tr>
            </a:tbl>
          </a:graphicData>
        </a:graphic>
      </p:graphicFrame>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5"/>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Tree>
    <p:extLst>
      <p:ext uri="{BB962C8B-B14F-4D97-AF65-F5344CB8AC3E}">
        <p14:creationId xmlns:p14="http://schemas.microsoft.com/office/powerpoint/2010/main" val="341882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01FF-6B8F-8DF5-F4D0-673B33C34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4787900" cy="3238500"/>
          </a:xfrm>
          <a:prstGeom prst="rect">
            <a:avLst/>
          </a:prstGeom>
        </p:spPr>
      </p:pic>
    </p:spTree>
    <p:extLst>
      <p:ext uri="{BB962C8B-B14F-4D97-AF65-F5344CB8AC3E}">
        <p14:creationId xmlns:p14="http://schemas.microsoft.com/office/powerpoint/2010/main" val="331452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8" name="Table 8">
            <a:extLst>
              <a:ext uri="{FF2B5EF4-FFF2-40B4-BE49-F238E27FC236}">
                <a16:creationId xmlns:a16="http://schemas.microsoft.com/office/drawing/2014/main" id="{40C9589F-EEF7-42C3-8F93-657A5D4DCAC7}"/>
              </a:ext>
            </a:extLst>
          </p:cNvPr>
          <p:cNvGraphicFramePr>
            <a:graphicFrameLocks noGrp="1"/>
          </p:cNvGraphicFramePr>
          <p:nvPr>
            <p:extLst>
              <p:ext uri="{D42A27DB-BD31-4B8C-83A1-F6EECF244321}">
                <p14:modId xmlns:p14="http://schemas.microsoft.com/office/powerpoint/2010/main" val="692530695"/>
              </p:ext>
            </p:extLst>
          </p:nvPr>
        </p:nvGraphicFramePr>
        <p:xfrm>
          <a:off x="7789" y="683146"/>
          <a:ext cx="4787900" cy="2537406"/>
        </p:xfrm>
        <a:graphic>
          <a:graphicData uri="http://schemas.openxmlformats.org/drawingml/2006/table">
            <a:tbl>
              <a:tblPr firstRow="1" bandRow="1">
                <a:tableStyleId>{5C22544A-7EE6-4342-B048-85BDC9FD1C3A}</a:tableStyleId>
              </a:tblPr>
              <a:tblGrid>
                <a:gridCol w="809774">
                  <a:extLst>
                    <a:ext uri="{9D8B030D-6E8A-4147-A177-3AD203B41FA5}">
                      <a16:colId xmlns:a16="http://schemas.microsoft.com/office/drawing/2014/main" val="888322370"/>
                    </a:ext>
                  </a:extLst>
                </a:gridCol>
                <a:gridCol w="3978126">
                  <a:extLst>
                    <a:ext uri="{9D8B030D-6E8A-4147-A177-3AD203B41FA5}">
                      <a16:colId xmlns:a16="http://schemas.microsoft.com/office/drawing/2014/main" val="4272284534"/>
                    </a:ext>
                  </a:extLst>
                </a:gridCol>
              </a:tblGrid>
              <a:tr h="302505">
                <a:tc gridSpan="2">
                  <a:txBody>
                    <a:bodyPr/>
                    <a:lstStyle/>
                    <a:p>
                      <a:r>
                        <a:rPr lang="en-GB" sz="1000" b="1" dirty="0">
                          <a:solidFill>
                            <a:schemeClr val="tx2"/>
                          </a:solidFill>
                          <a:latin typeface="+mj-lt"/>
                        </a:rPr>
                        <a:t> </a:t>
                      </a:r>
                      <a:r>
                        <a:rPr lang="en-GB" sz="1000" b="1" dirty="0">
                          <a:solidFill>
                            <a:schemeClr val="accent3">
                              <a:lumMod val="50000"/>
                            </a:schemeClr>
                          </a:solidFill>
                          <a:latin typeface="+mj-lt"/>
                        </a:rPr>
                        <a:t>A Collective Worship outline exploring... </a:t>
                      </a:r>
                      <a:r>
                        <a:rPr lang="en-GB" sz="1200" b="1" dirty="0">
                          <a:solidFill>
                            <a:schemeClr val="accent3">
                              <a:lumMod val="50000"/>
                            </a:schemeClr>
                          </a:solidFill>
                          <a:latin typeface="+mj-lt"/>
                        </a:rPr>
                        <a:t>Hope</a:t>
                      </a:r>
                      <a:r>
                        <a:rPr lang="en-GB" sz="1000" b="1" dirty="0">
                          <a:solidFill>
                            <a:schemeClr val="accent3">
                              <a:lumMod val="50000"/>
                            </a:schemeClr>
                          </a:solidFill>
                          <a:latin typeface="+mj-lt"/>
                        </a:rPr>
                        <a:t>                       </a:t>
                      </a:r>
                    </a:p>
                  </a:txBody>
                  <a:tcPr>
                    <a:solidFill>
                      <a:schemeClr val="accent3">
                        <a:lumMod val="40000"/>
                        <a:lumOff val="60000"/>
                      </a:schemeClr>
                    </a:solidFill>
                  </a:tcPr>
                </a:tc>
                <a:tc hMerge="1">
                  <a:txBody>
                    <a:bodyPr/>
                    <a:lstStyle/>
                    <a:p>
                      <a:endParaRPr lang="en-GB" sz="1000" b="1" dirty="0">
                        <a:solidFill>
                          <a:schemeClr val="tx2"/>
                        </a:solidFill>
                        <a:latin typeface="+mj-lt"/>
                      </a:endParaRPr>
                    </a:p>
                  </a:txBody>
                  <a:tcPr>
                    <a:solidFill>
                      <a:schemeClr val="tx2">
                        <a:lumMod val="20000"/>
                        <a:lumOff val="80000"/>
                      </a:schemeClr>
                    </a:solidFill>
                  </a:tcPr>
                </a:tc>
                <a:extLst>
                  <a:ext uri="{0D108BD9-81ED-4DB2-BD59-A6C34878D82A}">
                    <a16:rowId xmlns:a16="http://schemas.microsoft.com/office/drawing/2014/main" val="1916301637"/>
                  </a:ext>
                </a:extLst>
              </a:tr>
              <a:tr h="417575">
                <a:tc>
                  <a:txBody>
                    <a:bodyPr/>
                    <a:lstStyle/>
                    <a:p>
                      <a:r>
                        <a:rPr lang="en-GB" sz="1000" b="1" dirty="0">
                          <a:solidFill>
                            <a:schemeClr val="accent3">
                              <a:lumMod val="50000"/>
                            </a:schemeClr>
                          </a:solidFill>
                          <a:latin typeface="+mj-lt"/>
                        </a:rPr>
                        <a:t>Gathering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You may choose to light a candle, use liturgy or play some music. Try ‘Peace Perfect Peace’(Come &amp; Praise) </a:t>
                      </a:r>
                      <a:r>
                        <a:rPr lang="en-GB" sz="900" dirty="0">
                          <a:effectLst/>
                          <a:latin typeface="+mn-lt"/>
                          <a:ea typeface="Times New Roman" panose="02020603050405020304" pitchFamily="18" charset="0"/>
                          <a:cs typeface="Times New Roman" panose="02020603050405020304" pitchFamily="18" charset="0"/>
                          <a:hlinkClick r:id="rId4"/>
                        </a:rPr>
                        <a:t>https://www.youtube.com/watch?v=lj9A4klqbqY</a:t>
                      </a:r>
                      <a:endParaRPr lang="en-GB" sz="900" dirty="0">
                        <a:effectLst/>
                        <a:latin typeface="+mn-lt"/>
                        <a:ea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extLst>
                  <a:ext uri="{0D108BD9-81ED-4DB2-BD59-A6C34878D82A}">
                    <a16:rowId xmlns:a16="http://schemas.microsoft.com/office/drawing/2014/main" val="3131129209"/>
                  </a:ext>
                </a:extLst>
              </a:tr>
              <a:tr h="866249">
                <a:tc>
                  <a:txBody>
                    <a:bodyPr/>
                    <a:lstStyle/>
                    <a:p>
                      <a:r>
                        <a:rPr lang="en-GB" sz="1000" b="1" dirty="0">
                          <a:solidFill>
                            <a:schemeClr val="accent3">
                              <a:lumMod val="50000"/>
                            </a:schemeClr>
                          </a:solidFill>
                          <a:latin typeface="+mj-lt"/>
                        </a:rPr>
                        <a:t>Engaging</a:t>
                      </a:r>
                    </a:p>
                  </a:txBody>
                  <a:tcPr>
                    <a:solidFill>
                      <a:schemeClr val="accent3">
                        <a:lumMod val="40000"/>
                        <a:lumOff val="60000"/>
                      </a:schemeClr>
                    </a:solidFill>
                  </a:tcPr>
                </a:tc>
                <a:tc>
                  <a:txBody>
                    <a:bodyPr/>
                    <a:lstStyle/>
                    <a:p>
                      <a:pPr>
                        <a:spcAft>
                          <a:spcPts val="0"/>
                        </a:spcAft>
                      </a:pPr>
                      <a:r>
                        <a:rPr lang="en-GB" sz="900" dirty="0">
                          <a:effectLst/>
                          <a:latin typeface="+mn-lt"/>
                          <a:ea typeface="Times New Roman" panose="02020603050405020304" pitchFamily="18" charset="0"/>
                          <a:cs typeface="Times New Roman" panose="02020603050405020304" pitchFamily="18" charset="0"/>
                        </a:rPr>
                        <a:t>Song: Hope Will Rise, Signs of Hope or A Better Day Will Come (Pop UK) </a:t>
                      </a:r>
                      <a:r>
                        <a:rPr lang="en-GB" sz="900" dirty="0">
                          <a:effectLst/>
                          <a:latin typeface="+mn-lt"/>
                          <a:ea typeface="Times New Roman" panose="02020603050405020304" pitchFamily="18" charset="0"/>
                          <a:cs typeface="Times New Roman" panose="02020603050405020304" pitchFamily="18" charset="0"/>
                          <a:hlinkClick r:id="rId5"/>
                        </a:rPr>
                        <a:t>https://www.popuk.org/collective-worship-selection</a:t>
                      </a:r>
                      <a:endParaRPr lang="en-GB" sz="900" dirty="0">
                        <a:effectLst/>
                        <a:latin typeface="+mn-lt"/>
                        <a:ea typeface="Times New Roman" panose="02020603050405020304" pitchFamily="18" charset="0"/>
                        <a:cs typeface="Times New Roman" panose="02020603050405020304" pitchFamily="18" charset="0"/>
                      </a:endParaRPr>
                    </a:p>
                    <a:p>
                      <a:pPr>
                        <a:spcAft>
                          <a:spcPts val="0"/>
                        </a:spcAft>
                      </a:pPr>
                      <a:r>
                        <a:rPr lang="en-GB" sz="900" dirty="0">
                          <a:effectLst/>
                          <a:latin typeface="+mn-lt"/>
                          <a:ea typeface="Times New Roman" panose="02020603050405020304" pitchFamily="18" charset="0"/>
                          <a:cs typeface="Times New Roman" panose="02020603050405020304" pitchFamily="18" charset="0"/>
                        </a:rPr>
                        <a:t>Bible Story: Down Through The Roof (Lion Storyteller Bible, p72 / Luke 5 v17-26) </a:t>
                      </a:r>
                    </a:p>
                    <a:p>
                      <a:pPr>
                        <a:spcAft>
                          <a:spcPts val="0"/>
                        </a:spcAft>
                      </a:pPr>
                      <a:r>
                        <a:rPr lang="en-GB" sz="900" dirty="0">
                          <a:effectLst/>
                          <a:latin typeface="+mn-lt"/>
                          <a:ea typeface="Times New Roman" panose="02020603050405020304" pitchFamily="18" charset="0"/>
                          <a:cs typeface="Times New Roman" panose="02020603050405020304" pitchFamily="18" charset="0"/>
                        </a:rPr>
                        <a:t>How do you think the man being carried and his friends felt before meeting Jesus. Hopeful or hopeless?  How did that change? </a:t>
                      </a:r>
                    </a:p>
                    <a:p>
                      <a:pPr>
                        <a:spcAft>
                          <a:spcPts val="0"/>
                        </a:spcAft>
                      </a:pPr>
                      <a:r>
                        <a:rPr lang="en-GB" sz="900" dirty="0">
                          <a:effectLst/>
                          <a:latin typeface="+mn-lt"/>
                          <a:ea typeface="Times New Roman" panose="02020603050405020304" pitchFamily="18" charset="0"/>
                          <a:cs typeface="Times New Roman" panose="02020603050405020304" pitchFamily="18" charset="0"/>
                        </a:rPr>
                        <a:t>Share the question slide (p14): What gives you hope?</a:t>
                      </a:r>
                    </a:p>
                  </a:txBody>
                  <a:tcPr>
                    <a:solidFill>
                      <a:schemeClr val="accent3">
                        <a:lumMod val="40000"/>
                        <a:lumOff val="60000"/>
                      </a:schemeClr>
                    </a:solidFill>
                  </a:tcPr>
                </a:tc>
                <a:extLst>
                  <a:ext uri="{0D108BD9-81ED-4DB2-BD59-A6C34878D82A}">
                    <a16:rowId xmlns:a16="http://schemas.microsoft.com/office/drawing/2014/main" val="553284852"/>
                  </a:ext>
                </a:extLst>
              </a:tr>
              <a:tr h="501903">
                <a:tc>
                  <a:txBody>
                    <a:bodyPr/>
                    <a:lstStyle/>
                    <a:p>
                      <a:r>
                        <a:rPr lang="en-GB" sz="1000" b="1" dirty="0">
                          <a:solidFill>
                            <a:schemeClr val="accent3">
                              <a:lumMod val="50000"/>
                            </a:schemeClr>
                          </a:solidFill>
                          <a:latin typeface="+mj-lt"/>
                        </a:rPr>
                        <a:t>Responding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Prayer and reflection activity: Have a rug (or picture, to symbolise the mat in the story) to collect the written or drawn hopes of the children/adults. You could use a natural object to symbolise each one instead. Ask Jesus to hear our hopes.</a:t>
                      </a:r>
                    </a:p>
                  </a:txBody>
                  <a:tcPr>
                    <a:solidFill>
                      <a:schemeClr val="accent3">
                        <a:lumMod val="40000"/>
                        <a:lumOff val="60000"/>
                      </a:schemeClr>
                    </a:solidFill>
                  </a:tcPr>
                </a:tc>
                <a:extLst>
                  <a:ext uri="{0D108BD9-81ED-4DB2-BD59-A6C34878D82A}">
                    <a16:rowId xmlns:a16="http://schemas.microsoft.com/office/drawing/2014/main" val="3555842791"/>
                  </a:ext>
                </a:extLst>
              </a:tr>
              <a:tr h="400006">
                <a:tc>
                  <a:txBody>
                    <a:bodyPr/>
                    <a:lstStyle/>
                    <a:p>
                      <a:r>
                        <a:rPr lang="en-GB" sz="1000" b="1" dirty="0">
                          <a:solidFill>
                            <a:schemeClr val="accent3">
                              <a:lumMod val="50000"/>
                            </a:schemeClr>
                          </a:solidFill>
                          <a:latin typeface="+mj-lt"/>
                        </a:rPr>
                        <a:t>Sending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i="0" dirty="0">
                          <a:effectLst/>
                          <a:latin typeface="Calibri" panose="020F0502020204030204" pitchFamily="34" charset="0"/>
                          <a:ea typeface="Times New Roman" panose="02020603050405020304" pitchFamily="18" charset="0"/>
                          <a:cs typeface="Calibri" panose="020F0502020204030204" pitchFamily="34" charset="0"/>
                        </a:rPr>
                        <a:t>Share this paraphrase from Jeremiah 29 v11: God says ‘I have plans for you to have hope and a great future. Remember this and call on me’. </a:t>
                      </a:r>
                    </a:p>
                  </a:txBody>
                  <a:tcPr>
                    <a:solidFill>
                      <a:schemeClr val="accent3">
                        <a:lumMod val="40000"/>
                        <a:lumOff val="60000"/>
                      </a:schemeClr>
                    </a:solidFill>
                  </a:tcPr>
                </a:tc>
                <a:extLst>
                  <a:ext uri="{0D108BD9-81ED-4DB2-BD59-A6C34878D82A}">
                    <a16:rowId xmlns:a16="http://schemas.microsoft.com/office/drawing/2014/main" val="2198105261"/>
                  </a:ext>
                </a:extLst>
              </a:tr>
            </a:tbl>
          </a:graphicData>
        </a:graphic>
      </p:graphicFrame>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6"/>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Tree>
    <p:extLst>
      <p:ext uri="{BB962C8B-B14F-4D97-AF65-F5344CB8AC3E}">
        <p14:creationId xmlns:p14="http://schemas.microsoft.com/office/powerpoint/2010/main" val="1484680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01FF-6B8F-8DF5-F4D0-673B33C34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4787900" cy="3238499"/>
          </a:xfrm>
          <a:prstGeom prst="rect">
            <a:avLst/>
          </a:prstGeom>
        </p:spPr>
      </p:pic>
    </p:spTree>
    <p:extLst>
      <p:ext uri="{BB962C8B-B14F-4D97-AF65-F5344CB8AC3E}">
        <p14:creationId xmlns:p14="http://schemas.microsoft.com/office/powerpoint/2010/main" val="5070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8" name="Table 8">
            <a:extLst>
              <a:ext uri="{FF2B5EF4-FFF2-40B4-BE49-F238E27FC236}">
                <a16:creationId xmlns:a16="http://schemas.microsoft.com/office/drawing/2014/main" id="{40C9589F-EEF7-42C3-8F93-657A5D4DCAC7}"/>
              </a:ext>
            </a:extLst>
          </p:cNvPr>
          <p:cNvGraphicFramePr>
            <a:graphicFrameLocks noGrp="1"/>
          </p:cNvGraphicFramePr>
          <p:nvPr>
            <p:extLst>
              <p:ext uri="{D42A27DB-BD31-4B8C-83A1-F6EECF244321}">
                <p14:modId xmlns:p14="http://schemas.microsoft.com/office/powerpoint/2010/main" val="3847455238"/>
              </p:ext>
            </p:extLst>
          </p:nvPr>
        </p:nvGraphicFramePr>
        <p:xfrm>
          <a:off x="-7789" y="673100"/>
          <a:ext cx="4787900" cy="2565400"/>
        </p:xfrm>
        <a:graphic>
          <a:graphicData uri="http://schemas.openxmlformats.org/drawingml/2006/table">
            <a:tbl>
              <a:tblPr firstRow="1" bandRow="1">
                <a:tableStyleId>{5C22544A-7EE6-4342-B048-85BDC9FD1C3A}</a:tableStyleId>
              </a:tblPr>
              <a:tblGrid>
                <a:gridCol w="809774">
                  <a:extLst>
                    <a:ext uri="{9D8B030D-6E8A-4147-A177-3AD203B41FA5}">
                      <a16:colId xmlns:a16="http://schemas.microsoft.com/office/drawing/2014/main" val="888322370"/>
                    </a:ext>
                  </a:extLst>
                </a:gridCol>
                <a:gridCol w="3978126">
                  <a:extLst>
                    <a:ext uri="{9D8B030D-6E8A-4147-A177-3AD203B41FA5}">
                      <a16:colId xmlns:a16="http://schemas.microsoft.com/office/drawing/2014/main" val="4272284534"/>
                    </a:ext>
                  </a:extLst>
                </a:gridCol>
              </a:tblGrid>
              <a:tr h="228632">
                <a:tc gridSpan="2">
                  <a:txBody>
                    <a:bodyPr/>
                    <a:lstStyle/>
                    <a:p>
                      <a:r>
                        <a:rPr lang="en-GB" sz="1000" b="1" dirty="0">
                          <a:solidFill>
                            <a:schemeClr val="tx2"/>
                          </a:solidFill>
                          <a:latin typeface="+mj-lt"/>
                        </a:rPr>
                        <a:t> </a:t>
                      </a:r>
                      <a:r>
                        <a:rPr lang="en-GB" sz="1000" b="1" dirty="0">
                          <a:solidFill>
                            <a:schemeClr val="accent3">
                              <a:lumMod val="50000"/>
                            </a:schemeClr>
                          </a:solidFill>
                          <a:latin typeface="+mj-lt"/>
                        </a:rPr>
                        <a:t>A Collective Worship outline exploring... </a:t>
                      </a:r>
                      <a:r>
                        <a:rPr lang="en-GB" sz="1200" b="1" dirty="0">
                          <a:solidFill>
                            <a:schemeClr val="accent3">
                              <a:lumMod val="50000"/>
                            </a:schemeClr>
                          </a:solidFill>
                          <a:latin typeface="+mj-lt"/>
                        </a:rPr>
                        <a:t>Growth</a:t>
                      </a:r>
                      <a:r>
                        <a:rPr lang="en-GB" sz="1000" b="1" dirty="0">
                          <a:solidFill>
                            <a:schemeClr val="accent3">
                              <a:lumMod val="50000"/>
                            </a:schemeClr>
                          </a:solidFill>
                          <a:latin typeface="+mj-lt"/>
                        </a:rPr>
                        <a:t>                         </a:t>
                      </a:r>
                    </a:p>
                  </a:txBody>
                  <a:tcPr>
                    <a:solidFill>
                      <a:schemeClr val="accent3">
                        <a:lumMod val="40000"/>
                        <a:lumOff val="60000"/>
                      </a:schemeClr>
                    </a:solidFill>
                  </a:tcPr>
                </a:tc>
                <a:tc hMerge="1">
                  <a:txBody>
                    <a:bodyPr/>
                    <a:lstStyle/>
                    <a:p>
                      <a:endParaRPr lang="en-GB" sz="1000" b="1" dirty="0">
                        <a:solidFill>
                          <a:schemeClr val="tx2"/>
                        </a:solidFill>
                        <a:latin typeface="+mj-lt"/>
                      </a:endParaRPr>
                    </a:p>
                  </a:txBody>
                  <a:tcPr>
                    <a:solidFill>
                      <a:schemeClr val="tx2">
                        <a:lumMod val="20000"/>
                        <a:lumOff val="80000"/>
                      </a:schemeClr>
                    </a:solidFill>
                  </a:tcPr>
                </a:tc>
                <a:extLst>
                  <a:ext uri="{0D108BD9-81ED-4DB2-BD59-A6C34878D82A}">
                    <a16:rowId xmlns:a16="http://schemas.microsoft.com/office/drawing/2014/main" val="1916301637"/>
                  </a:ext>
                </a:extLst>
              </a:tr>
              <a:tr h="304314">
                <a:tc>
                  <a:txBody>
                    <a:bodyPr/>
                    <a:lstStyle/>
                    <a:p>
                      <a:r>
                        <a:rPr lang="en-GB" sz="1000" b="1" dirty="0">
                          <a:solidFill>
                            <a:schemeClr val="accent3">
                              <a:lumMod val="50000"/>
                            </a:schemeClr>
                          </a:solidFill>
                          <a:latin typeface="+mj-lt"/>
                        </a:rPr>
                        <a:t>Gathering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You may choose to light a candle, use liturgy, play some music or have something visual for children and adults to see.</a:t>
                      </a:r>
                    </a:p>
                  </a:txBody>
                  <a:tcPr>
                    <a:solidFill>
                      <a:schemeClr val="accent3">
                        <a:lumMod val="40000"/>
                        <a:lumOff val="60000"/>
                      </a:schemeClr>
                    </a:solidFill>
                  </a:tcPr>
                </a:tc>
                <a:extLst>
                  <a:ext uri="{0D108BD9-81ED-4DB2-BD59-A6C34878D82A}">
                    <a16:rowId xmlns:a16="http://schemas.microsoft.com/office/drawing/2014/main" val="3131129209"/>
                  </a:ext>
                </a:extLst>
              </a:tr>
              <a:tr h="370840">
                <a:tc>
                  <a:txBody>
                    <a:bodyPr/>
                    <a:lstStyle/>
                    <a:p>
                      <a:r>
                        <a:rPr lang="en-GB" sz="1000" b="1" dirty="0">
                          <a:solidFill>
                            <a:schemeClr val="accent3">
                              <a:lumMod val="50000"/>
                            </a:schemeClr>
                          </a:solidFill>
                          <a:latin typeface="+mj-lt"/>
                        </a:rPr>
                        <a:t>Engaging</a:t>
                      </a:r>
                    </a:p>
                  </a:txBody>
                  <a:tcPr>
                    <a:solidFill>
                      <a:schemeClr val="accent3">
                        <a:lumMod val="40000"/>
                        <a:lumOff val="60000"/>
                      </a:schemeClr>
                    </a:solidFill>
                  </a:tcPr>
                </a:tc>
                <a:tc>
                  <a:txBody>
                    <a:bodyPr/>
                    <a:lstStyle/>
                    <a:p>
                      <a:pPr>
                        <a:spcAft>
                          <a:spcPts val="0"/>
                        </a:spcAft>
                      </a:pPr>
                      <a:r>
                        <a:rPr lang="en-GB" sz="900" dirty="0">
                          <a:effectLst/>
                          <a:latin typeface="+mn-lt"/>
                          <a:ea typeface="Times New Roman" panose="02020603050405020304" pitchFamily="18" charset="0"/>
                          <a:cs typeface="Times New Roman" panose="02020603050405020304" pitchFamily="18" charset="0"/>
                        </a:rPr>
                        <a:t>Song: Living and Learning (Out of the Ark) or This Little Light of Mine.</a:t>
                      </a:r>
                    </a:p>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Share the question slide on page 3: What do you want to be when you grow up? What will help you as you grow? How does God want us to grow and develop? </a:t>
                      </a:r>
                    </a:p>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Bible Story: The Parable of the Sower (Matthew 13). Have a large picture on flip chart for volunteers to come up and illustrate the story. Add words as suggested by children for what the barriers or blockages are to us growing (e.g. peer pressure) and what encourages us to grow.</a:t>
                      </a:r>
                    </a:p>
                  </a:txBody>
                  <a:tcPr>
                    <a:solidFill>
                      <a:schemeClr val="accent3">
                        <a:lumMod val="40000"/>
                        <a:lumOff val="60000"/>
                      </a:schemeClr>
                    </a:solidFill>
                  </a:tcPr>
                </a:tc>
                <a:extLst>
                  <a:ext uri="{0D108BD9-81ED-4DB2-BD59-A6C34878D82A}">
                    <a16:rowId xmlns:a16="http://schemas.microsoft.com/office/drawing/2014/main" val="553284852"/>
                  </a:ext>
                </a:extLst>
              </a:tr>
              <a:tr h="370840">
                <a:tc>
                  <a:txBody>
                    <a:bodyPr/>
                    <a:lstStyle/>
                    <a:p>
                      <a:r>
                        <a:rPr lang="en-GB" sz="1000" b="1" dirty="0">
                          <a:solidFill>
                            <a:schemeClr val="accent3">
                              <a:lumMod val="50000"/>
                            </a:schemeClr>
                          </a:solidFill>
                          <a:latin typeface="+mj-lt"/>
                        </a:rPr>
                        <a:t>Responding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Calibri" panose="020F0502020204030204" pitchFamily="34" charset="0"/>
                          <a:ea typeface="Times New Roman" panose="02020603050405020304" pitchFamily="18" charset="0"/>
                          <a:cs typeface="Calibri" panose="020F0502020204030204" pitchFamily="34" charset="0"/>
                        </a:rPr>
                        <a:t>Prayer and reflection activity: Ask three children to pray about some of the things mentioned - ‘How does God want us to grow and develop?’.</a:t>
                      </a:r>
                    </a:p>
                  </a:txBody>
                  <a:tcPr>
                    <a:solidFill>
                      <a:schemeClr val="accent3">
                        <a:lumMod val="40000"/>
                        <a:lumOff val="60000"/>
                      </a:schemeClr>
                    </a:solidFill>
                  </a:tcPr>
                </a:tc>
                <a:extLst>
                  <a:ext uri="{0D108BD9-81ED-4DB2-BD59-A6C34878D82A}">
                    <a16:rowId xmlns:a16="http://schemas.microsoft.com/office/drawing/2014/main" val="3555842791"/>
                  </a:ext>
                </a:extLst>
              </a:tr>
              <a:tr h="370840">
                <a:tc>
                  <a:txBody>
                    <a:bodyPr/>
                    <a:lstStyle/>
                    <a:p>
                      <a:r>
                        <a:rPr lang="en-GB" sz="1000" b="1" dirty="0">
                          <a:solidFill>
                            <a:schemeClr val="accent3">
                              <a:lumMod val="50000"/>
                            </a:schemeClr>
                          </a:solidFill>
                          <a:latin typeface="+mj-lt"/>
                        </a:rPr>
                        <a:t>Sending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i="0" dirty="0">
                          <a:effectLst/>
                          <a:latin typeface="Calibri" panose="020F0502020204030204" pitchFamily="34" charset="0"/>
                          <a:ea typeface="Times New Roman" panose="02020603050405020304" pitchFamily="18" charset="0"/>
                          <a:cs typeface="Calibri" panose="020F0502020204030204" pitchFamily="34" charset="0"/>
                        </a:rPr>
                        <a:t>You may like to have a Bible verse or thought or a challenge for everyone to take away with them in their thoughts. You may share some liturgy or blow the candle out and perhaps share some music.</a:t>
                      </a:r>
                    </a:p>
                  </a:txBody>
                  <a:tcPr>
                    <a:solidFill>
                      <a:schemeClr val="accent3">
                        <a:lumMod val="40000"/>
                        <a:lumOff val="60000"/>
                      </a:schemeClr>
                    </a:solidFill>
                  </a:tcPr>
                </a:tc>
                <a:extLst>
                  <a:ext uri="{0D108BD9-81ED-4DB2-BD59-A6C34878D82A}">
                    <a16:rowId xmlns:a16="http://schemas.microsoft.com/office/drawing/2014/main" val="2198105261"/>
                  </a:ext>
                </a:extLst>
              </a:tr>
            </a:tbl>
          </a:graphicData>
        </a:graphic>
      </p:graphicFrame>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4"/>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Tree>
    <p:extLst>
      <p:ext uri="{BB962C8B-B14F-4D97-AF65-F5344CB8AC3E}">
        <p14:creationId xmlns:p14="http://schemas.microsoft.com/office/powerpoint/2010/main" val="1668207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plant, tree&#10;&#10;Description automatically generated">
            <a:extLst>
              <a:ext uri="{FF2B5EF4-FFF2-40B4-BE49-F238E27FC236}">
                <a16:creationId xmlns:a16="http://schemas.microsoft.com/office/drawing/2014/main" id="{392901FF-6B8F-8DF5-F4D0-673B33C34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87900" cy="3238500"/>
          </a:xfrm>
          <a:prstGeom prst="rect">
            <a:avLst/>
          </a:prstGeom>
        </p:spPr>
      </p:pic>
    </p:spTree>
    <p:extLst>
      <p:ext uri="{BB962C8B-B14F-4D97-AF65-F5344CB8AC3E}">
        <p14:creationId xmlns:p14="http://schemas.microsoft.com/office/powerpoint/2010/main" val="49945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8" name="Table 8">
            <a:extLst>
              <a:ext uri="{FF2B5EF4-FFF2-40B4-BE49-F238E27FC236}">
                <a16:creationId xmlns:a16="http://schemas.microsoft.com/office/drawing/2014/main" id="{40C9589F-EEF7-42C3-8F93-657A5D4DCAC7}"/>
              </a:ext>
            </a:extLst>
          </p:cNvPr>
          <p:cNvGraphicFramePr>
            <a:graphicFrameLocks noGrp="1"/>
          </p:cNvGraphicFramePr>
          <p:nvPr>
            <p:extLst>
              <p:ext uri="{D42A27DB-BD31-4B8C-83A1-F6EECF244321}">
                <p14:modId xmlns:p14="http://schemas.microsoft.com/office/powerpoint/2010/main" val="139938892"/>
              </p:ext>
            </p:extLst>
          </p:nvPr>
        </p:nvGraphicFramePr>
        <p:xfrm>
          <a:off x="-7789" y="673100"/>
          <a:ext cx="4787900" cy="2560320"/>
        </p:xfrm>
        <a:graphic>
          <a:graphicData uri="http://schemas.openxmlformats.org/drawingml/2006/table">
            <a:tbl>
              <a:tblPr firstRow="1" bandRow="1">
                <a:tableStyleId>{5C22544A-7EE6-4342-B048-85BDC9FD1C3A}</a:tableStyleId>
              </a:tblPr>
              <a:tblGrid>
                <a:gridCol w="809774">
                  <a:extLst>
                    <a:ext uri="{9D8B030D-6E8A-4147-A177-3AD203B41FA5}">
                      <a16:colId xmlns:a16="http://schemas.microsoft.com/office/drawing/2014/main" val="888322370"/>
                    </a:ext>
                  </a:extLst>
                </a:gridCol>
                <a:gridCol w="3978126">
                  <a:extLst>
                    <a:ext uri="{9D8B030D-6E8A-4147-A177-3AD203B41FA5}">
                      <a16:colId xmlns:a16="http://schemas.microsoft.com/office/drawing/2014/main" val="4272284534"/>
                    </a:ext>
                  </a:extLst>
                </a:gridCol>
              </a:tblGrid>
              <a:tr h="228632">
                <a:tc gridSpan="2">
                  <a:txBody>
                    <a:bodyPr/>
                    <a:lstStyle/>
                    <a:p>
                      <a:r>
                        <a:rPr lang="en-GB" sz="1000" b="1" dirty="0">
                          <a:solidFill>
                            <a:schemeClr val="tx2"/>
                          </a:solidFill>
                          <a:latin typeface="+mj-lt"/>
                        </a:rPr>
                        <a:t> </a:t>
                      </a:r>
                      <a:r>
                        <a:rPr lang="en-GB" sz="1000" b="1" dirty="0">
                          <a:solidFill>
                            <a:schemeClr val="accent3">
                              <a:lumMod val="50000"/>
                            </a:schemeClr>
                          </a:solidFill>
                          <a:latin typeface="+mj-lt"/>
                        </a:rPr>
                        <a:t>A Collective Worship outline exploring... </a:t>
                      </a:r>
                      <a:r>
                        <a:rPr lang="en-GB" sz="1200" b="1" dirty="0">
                          <a:solidFill>
                            <a:schemeClr val="accent3">
                              <a:lumMod val="50000"/>
                            </a:schemeClr>
                          </a:solidFill>
                          <a:latin typeface="+mj-lt"/>
                        </a:rPr>
                        <a:t>Rhythms  </a:t>
                      </a:r>
                      <a:r>
                        <a:rPr lang="en-GB" sz="1000" b="1" dirty="0">
                          <a:solidFill>
                            <a:schemeClr val="accent3">
                              <a:lumMod val="50000"/>
                            </a:schemeClr>
                          </a:solidFill>
                          <a:latin typeface="+mj-lt"/>
                        </a:rPr>
                        <a:t>                       </a:t>
                      </a:r>
                    </a:p>
                  </a:txBody>
                  <a:tcPr>
                    <a:solidFill>
                      <a:schemeClr val="accent3">
                        <a:lumMod val="40000"/>
                        <a:lumOff val="60000"/>
                      </a:schemeClr>
                    </a:solidFill>
                  </a:tcPr>
                </a:tc>
                <a:tc hMerge="1">
                  <a:txBody>
                    <a:bodyPr/>
                    <a:lstStyle/>
                    <a:p>
                      <a:endParaRPr lang="en-GB" sz="1000" b="1" dirty="0">
                        <a:solidFill>
                          <a:schemeClr val="tx2"/>
                        </a:solidFill>
                        <a:latin typeface="+mj-lt"/>
                      </a:endParaRPr>
                    </a:p>
                  </a:txBody>
                  <a:tcPr>
                    <a:solidFill>
                      <a:schemeClr val="tx2">
                        <a:lumMod val="20000"/>
                        <a:lumOff val="80000"/>
                      </a:schemeClr>
                    </a:solidFill>
                  </a:tcPr>
                </a:tc>
                <a:extLst>
                  <a:ext uri="{0D108BD9-81ED-4DB2-BD59-A6C34878D82A}">
                    <a16:rowId xmlns:a16="http://schemas.microsoft.com/office/drawing/2014/main" val="1916301637"/>
                  </a:ext>
                </a:extLst>
              </a:tr>
              <a:tr h="304314">
                <a:tc>
                  <a:txBody>
                    <a:bodyPr/>
                    <a:lstStyle/>
                    <a:p>
                      <a:r>
                        <a:rPr lang="en-GB" sz="1000" b="1" dirty="0">
                          <a:solidFill>
                            <a:schemeClr val="accent3">
                              <a:lumMod val="50000"/>
                            </a:schemeClr>
                          </a:solidFill>
                          <a:latin typeface="+mj-lt"/>
                        </a:rPr>
                        <a:t>Gathering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You may choose to light a candle, use liturgy, play some music or have something visual for children and adults to see.</a:t>
                      </a:r>
                    </a:p>
                  </a:txBody>
                  <a:tcPr>
                    <a:solidFill>
                      <a:schemeClr val="accent3">
                        <a:lumMod val="40000"/>
                        <a:lumOff val="60000"/>
                      </a:schemeClr>
                    </a:solidFill>
                  </a:tcPr>
                </a:tc>
                <a:extLst>
                  <a:ext uri="{0D108BD9-81ED-4DB2-BD59-A6C34878D82A}">
                    <a16:rowId xmlns:a16="http://schemas.microsoft.com/office/drawing/2014/main" val="3131129209"/>
                  </a:ext>
                </a:extLst>
              </a:tr>
              <a:tr h="370840">
                <a:tc>
                  <a:txBody>
                    <a:bodyPr/>
                    <a:lstStyle/>
                    <a:p>
                      <a:r>
                        <a:rPr lang="en-GB" sz="1000" b="1" dirty="0">
                          <a:solidFill>
                            <a:schemeClr val="accent3">
                              <a:lumMod val="50000"/>
                            </a:schemeClr>
                          </a:solidFill>
                          <a:latin typeface="+mj-lt"/>
                        </a:rPr>
                        <a:t>Engaging</a:t>
                      </a:r>
                    </a:p>
                  </a:txBody>
                  <a:tcPr>
                    <a:solidFill>
                      <a:schemeClr val="accent3">
                        <a:lumMod val="40000"/>
                        <a:lumOff val="60000"/>
                      </a:schemeClr>
                    </a:solidFill>
                  </a:tcPr>
                </a:tc>
                <a:tc>
                  <a:txBody>
                    <a:bodyPr/>
                    <a:lstStyle/>
                    <a:p>
                      <a:pPr>
                        <a:spcAft>
                          <a:spcPts val="0"/>
                        </a:spcAft>
                      </a:pPr>
                      <a:r>
                        <a:rPr lang="en-GB" sz="900" dirty="0">
                          <a:effectLst/>
                          <a:latin typeface="+mn-lt"/>
                          <a:ea typeface="Times New Roman" panose="02020603050405020304" pitchFamily="18" charset="0"/>
                          <a:cs typeface="Times New Roman" panose="02020603050405020304" pitchFamily="18" charset="0"/>
                        </a:rPr>
                        <a:t>Game: Who is the quickest at saying the months of the year or days of the week? Share the question slide (p5): What is your favourite time of the day? Why?</a:t>
                      </a:r>
                    </a:p>
                    <a:p>
                      <a:pPr>
                        <a:spcAft>
                          <a:spcPts val="0"/>
                        </a:spcAft>
                      </a:pPr>
                      <a:r>
                        <a:rPr lang="en-GB" sz="900" dirty="0">
                          <a:effectLst/>
                          <a:latin typeface="+mn-lt"/>
                          <a:ea typeface="Times New Roman" panose="02020603050405020304" pitchFamily="18" charset="0"/>
                          <a:cs typeface="Times New Roman" panose="02020603050405020304" pitchFamily="18" charset="0"/>
                        </a:rPr>
                        <a:t>Bible Story: Daniel praying 3 times a day (Daniel and the Lions, Daniel 6 v1-28) Read the story and have some children act it out as you read.</a:t>
                      </a:r>
                    </a:p>
                    <a:p>
                      <a:pPr>
                        <a:spcAft>
                          <a:spcPts val="0"/>
                        </a:spcAft>
                      </a:pPr>
                      <a:r>
                        <a:rPr lang="en-GB" sz="900" dirty="0">
                          <a:effectLst/>
                          <a:latin typeface="+mn-lt"/>
                          <a:ea typeface="Times New Roman" panose="02020603050405020304" pitchFamily="18" charset="0"/>
                          <a:cs typeface="Times New Roman" panose="02020603050405020304" pitchFamily="18" charset="0"/>
                        </a:rPr>
                        <a:t>What does God want us to do every day? Why?</a:t>
                      </a:r>
                    </a:p>
                    <a:p>
                      <a:pPr>
                        <a:spcAft>
                          <a:spcPts val="0"/>
                        </a:spcAft>
                      </a:pPr>
                      <a:r>
                        <a:rPr lang="en-GB" sz="900" dirty="0">
                          <a:effectLst/>
                          <a:latin typeface="+mn-lt"/>
                          <a:ea typeface="Times New Roman" panose="02020603050405020304" pitchFamily="18" charset="0"/>
                          <a:cs typeface="Times New Roman" panose="02020603050405020304" pitchFamily="18" charset="0"/>
                        </a:rPr>
                        <a:t>Song: The Lord’s Prayer (any version)</a:t>
                      </a:r>
                    </a:p>
                  </a:txBody>
                  <a:tcPr>
                    <a:solidFill>
                      <a:schemeClr val="accent3">
                        <a:lumMod val="40000"/>
                        <a:lumOff val="60000"/>
                      </a:schemeClr>
                    </a:solidFill>
                  </a:tcPr>
                </a:tc>
                <a:extLst>
                  <a:ext uri="{0D108BD9-81ED-4DB2-BD59-A6C34878D82A}">
                    <a16:rowId xmlns:a16="http://schemas.microsoft.com/office/drawing/2014/main" val="553284852"/>
                  </a:ext>
                </a:extLst>
              </a:tr>
              <a:tr h="370840">
                <a:tc>
                  <a:txBody>
                    <a:bodyPr/>
                    <a:lstStyle/>
                    <a:p>
                      <a:r>
                        <a:rPr lang="en-GB" sz="1000" b="1" dirty="0">
                          <a:solidFill>
                            <a:schemeClr val="accent3">
                              <a:lumMod val="50000"/>
                            </a:schemeClr>
                          </a:solidFill>
                          <a:latin typeface="+mj-lt"/>
                        </a:rPr>
                        <a:t>Responding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Calibri" panose="020F0502020204030204" pitchFamily="34" charset="0"/>
                          <a:ea typeface="Times New Roman" panose="02020603050405020304" pitchFamily="18" charset="0"/>
                          <a:cs typeface="Calibri" panose="020F0502020204030204" pitchFamily="34" charset="0"/>
                        </a:rPr>
                        <a:t>Prayer/reflection activity: Pebble prayers. Children come to the front to thank God for different times of the day (either out loud or quietly in their heart) and put a pebble in the basket.</a:t>
                      </a:r>
                    </a:p>
                  </a:txBody>
                  <a:tcPr>
                    <a:solidFill>
                      <a:schemeClr val="accent3">
                        <a:lumMod val="40000"/>
                        <a:lumOff val="60000"/>
                      </a:schemeClr>
                    </a:solidFill>
                  </a:tcPr>
                </a:tc>
                <a:extLst>
                  <a:ext uri="{0D108BD9-81ED-4DB2-BD59-A6C34878D82A}">
                    <a16:rowId xmlns:a16="http://schemas.microsoft.com/office/drawing/2014/main" val="3555842791"/>
                  </a:ext>
                </a:extLst>
              </a:tr>
              <a:tr h="370840">
                <a:tc>
                  <a:txBody>
                    <a:bodyPr/>
                    <a:lstStyle/>
                    <a:p>
                      <a:r>
                        <a:rPr lang="en-GB" sz="1000" b="1" dirty="0">
                          <a:solidFill>
                            <a:schemeClr val="accent3">
                              <a:lumMod val="50000"/>
                            </a:schemeClr>
                          </a:solidFill>
                          <a:latin typeface="+mj-lt"/>
                        </a:rPr>
                        <a:t>Sending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i="0" dirty="0">
                          <a:effectLst/>
                          <a:latin typeface="Calibri" panose="020F0502020204030204" pitchFamily="34" charset="0"/>
                          <a:ea typeface="Times New Roman" panose="02020603050405020304" pitchFamily="18" charset="0"/>
                          <a:cs typeface="Calibri" panose="020F0502020204030204" pitchFamily="34" charset="0"/>
                        </a:rPr>
                        <a:t>You may like to have a Bible verse or thought or a challenge for everyone to take away with them in their thoughts. You may share some liturgy or blow the candle out and perhaps share some music.</a:t>
                      </a:r>
                    </a:p>
                  </a:txBody>
                  <a:tcPr>
                    <a:solidFill>
                      <a:schemeClr val="accent3">
                        <a:lumMod val="40000"/>
                        <a:lumOff val="60000"/>
                      </a:schemeClr>
                    </a:solidFill>
                  </a:tcPr>
                </a:tc>
                <a:extLst>
                  <a:ext uri="{0D108BD9-81ED-4DB2-BD59-A6C34878D82A}">
                    <a16:rowId xmlns:a16="http://schemas.microsoft.com/office/drawing/2014/main" val="2198105261"/>
                  </a:ext>
                </a:extLst>
              </a:tr>
            </a:tbl>
          </a:graphicData>
        </a:graphic>
      </p:graphicFrame>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4"/>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Tree>
    <p:extLst>
      <p:ext uri="{BB962C8B-B14F-4D97-AF65-F5344CB8AC3E}">
        <p14:creationId xmlns:p14="http://schemas.microsoft.com/office/powerpoint/2010/main" val="3945139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01FF-6B8F-8DF5-F4D0-673B33C34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4787900" cy="3238500"/>
          </a:xfrm>
          <a:prstGeom prst="rect">
            <a:avLst/>
          </a:prstGeom>
        </p:spPr>
      </p:pic>
    </p:spTree>
    <p:extLst>
      <p:ext uri="{BB962C8B-B14F-4D97-AF65-F5344CB8AC3E}">
        <p14:creationId xmlns:p14="http://schemas.microsoft.com/office/powerpoint/2010/main" val="463249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8" name="Table 8">
            <a:extLst>
              <a:ext uri="{FF2B5EF4-FFF2-40B4-BE49-F238E27FC236}">
                <a16:creationId xmlns:a16="http://schemas.microsoft.com/office/drawing/2014/main" id="{40C9589F-EEF7-42C3-8F93-657A5D4DCAC7}"/>
              </a:ext>
            </a:extLst>
          </p:cNvPr>
          <p:cNvGraphicFramePr>
            <a:graphicFrameLocks noGrp="1"/>
          </p:cNvGraphicFramePr>
          <p:nvPr>
            <p:extLst>
              <p:ext uri="{D42A27DB-BD31-4B8C-83A1-F6EECF244321}">
                <p14:modId xmlns:p14="http://schemas.microsoft.com/office/powerpoint/2010/main" val="906083381"/>
              </p:ext>
            </p:extLst>
          </p:nvPr>
        </p:nvGraphicFramePr>
        <p:xfrm>
          <a:off x="-7789" y="673100"/>
          <a:ext cx="4787900" cy="2570480"/>
        </p:xfrm>
        <a:graphic>
          <a:graphicData uri="http://schemas.openxmlformats.org/drawingml/2006/table">
            <a:tbl>
              <a:tblPr firstRow="1" bandRow="1">
                <a:tableStyleId>{5C22544A-7EE6-4342-B048-85BDC9FD1C3A}</a:tableStyleId>
              </a:tblPr>
              <a:tblGrid>
                <a:gridCol w="809774">
                  <a:extLst>
                    <a:ext uri="{9D8B030D-6E8A-4147-A177-3AD203B41FA5}">
                      <a16:colId xmlns:a16="http://schemas.microsoft.com/office/drawing/2014/main" val="888322370"/>
                    </a:ext>
                  </a:extLst>
                </a:gridCol>
                <a:gridCol w="3978126">
                  <a:extLst>
                    <a:ext uri="{9D8B030D-6E8A-4147-A177-3AD203B41FA5}">
                      <a16:colId xmlns:a16="http://schemas.microsoft.com/office/drawing/2014/main" val="4272284534"/>
                    </a:ext>
                  </a:extLst>
                </a:gridCol>
              </a:tblGrid>
              <a:tr h="228632">
                <a:tc gridSpan="2">
                  <a:txBody>
                    <a:bodyPr/>
                    <a:lstStyle/>
                    <a:p>
                      <a:r>
                        <a:rPr lang="en-GB" sz="1000" b="1" dirty="0">
                          <a:solidFill>
                            <a:schemeClr val="tx2"/>
                          </a:solidFill>
                          <a:latin typeface="+mj-lt"/>
                        </a:rPr>
                        <a:t> </a:t>
                      </a:r>
                      <a:r>
                        <a:rPr lang="en-GB" sz="1000" b="1" dirty="0">
                          <a:solidFill>
                            <a:schemeClr val="accent3">
                              <a:lumMod val="50000"/>
                            </a:schemeClr>
                          </a:solidFill>
                          <a:latin typeface="+mj-lt"/>
                        </a:rPr>
                        <a:t>A Collective Worship outline exploring... </a:t>
                      </a:r>
                      <a:r>
                        <a:rPr lang="en-GB" sz="1200" b="1" dirty="0">
                          <a:solidFill>
                            <a:schemeClr val="accent3">
                              <a:lumMod val="50000"/>
                            </a:schemeClr>
                          </a:solidFill>
                          <a:latin typeface="+mj-lt"/>
                        </a:rPr>
                        <a:t>Others </a:t>
                      </a:r>
                      <a:r>
                        <a:rPr lang="en-GB" sz="1000" b="1" dirty="0">
                          <a:solidFill>
                            <a:schemeClr val="accent3">
                              <a:lumMod val="50000"/>
                            </a:schemeClr>
                          </a:solidFill>
                          <a:latin typeface="+mj-lt"/>
                        </a:rPr>
                        <a:t>                       </a:t>
                      </a:r>
                    </a:p>
                  </a:txBody>
                  <a:tcPr>
                    <a:solidFill>
                      <a:schemeClr val="accent3">
                        <a:lumMod val="40000"/>
                        <a:lumOff val="60000"/>
                      </a:schemeClr>
                    </a:solidFill>
                  </a:tcPr>
                </a:tc>
                <a:tc hMerge="1">
                  <a:txBody>
                    <a:bodyPr/>
                    <a:lstStyle/>
                    <a:p>
                      <a:endParaRPr lang="en-GB" sz="1000" b="1" dirty="0">
                        <a:solidFill>
                          <a:schemeClr val="tx2"/>
                        </a:solidFill>
                        <a:latin typeface="+mj-lt"/>
                      </a:endParaRPr>
                    </a:p>
                  </a:txBody>
                  <a:tcPr>
                    <a:solidFill>
                      <a:schemeClr val="tx2">
                        <a:lumMod val="20000"/>
                        <a:lumOff val="80000"/>
                      </a:schemeClr>
                    </a:solidFill>
                  </a:tcPr>
                </a:tc>
                <a:extLst>
                  <a:ext uri="{0D108BD9-81ED-4DB2-BD59-A6C34878D82A}">
                    <a16:rowId xmlns:a16="http://schemas.microsoft.com/office/drawing/2014/main" val="1916301637"/>
                  </a:ext>
                </a:extLst>
              </a:tr>
              <a:tr h="304314">
                <a:tc>
                  <a:txBody>
                    <a:bodyPr/>
                    <a:lstStyle/>
                    <a:p>
                      <a:r>
                        <a:rPr lang="en-GB" sz="1000" b="1" dirty="0">
                          <a:solidFill>
                            <a:schemeClr val="accent3">
                              <a:lumMod val="50000"/>
                            </a:schemeClr>
                          </a:solidFill>
                          <a:latin typeface="+mj-lt"/>
                        </a:rPr>
                        <a:t>Gathering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You may choose to light a candle, use liturgy, play music or have something visual for children and adults to see. Try </a:t>
                      </a:r>
                      <a:r>
                        <a:rPr lang="en-GB" sz="900" dirty="0">
                          <a:effectLst/>
                          <a:latin typeface="+mn-lt"/>
                          <a:ea typeface="Times New Roman" panose="02020603050405020304" pitchFamily="18" charset="0"/>
                          <a:cs typeface="Times New Roman" panose="02020603050405020304" pitchFamily="18" charset="0"/>
                          <a:hlinkClick r:id="rId4"/>
                        </a:rPr>
                        <a:t>https://www.popuk.org/life-is-always-better</a:t>
                      </a:r>
                      <a:r>
                        <a:rPr lang="en-GB" sz="900" dirty="0">
                          <a:effectLst/>
                          <a:latin typeface="+mn-lt"/>
                          <a:ea typeface="Times New Roman" panose="02020603050405020304" pitchFamily="18" charset="0"/>
                          <a:cs typeface="Times New Roman" panose="02020603050405020304" pitchFamily="18" charset="0"/>
                        </a:rPr>
                        <a:t>  </a:t>
                      </a:r>
                    </a:p>
                  </a:txBody>
                  <a:tcPr>
                    <a:solidFill>
                      <a:schemeClr val="accent3">
                        <a:lumMod val="40000"/>
                        <a:lumOff val="60000"/>
                      </a:schemeClr>
                    </a:solidFill>
                  </a:tcPr>
                </a:tc>
                <a:extLst>
                  <a:ext uri="{0D108BD9-81ED-4DB2-BD59-A6C34878D82A}">
                    <a16:rowId xmlns:a16="http://schemas.microsoft.com/office/drawing/2014/main" val="3131129209"/>
                  </a:ext>
                </a:extLst>
              </a:tr>
              <a:tr h="370840">
                <a:tc>
                  <a:txBody>
                    <a:bodyPr/>
                    <a:lstStyle/>
                    <a:p>
                      <a:r>
                        <a:rPr lang="en-GB" sz="1000" b="1" dirty="0">
                          <a:solidFill>
                            <a:schemeClr val="accent3">
                              <a:lumMod val="50000"/>
                            </a:schemeClr>
                          </a:solidFill>
                          <a:latin typeface="+mj-lt"/>
                        </a:rPr>
                        <a:t>Engaging</a:t>
                      </a:r>
                    </a:p>
                  </a:txBody>
                  <a:tcPr>
                    <a:solidFill>
                      <a:schemeClr val="accent3">
                        <a:lumMod val="40000"/>
                        <a:lumOff val="60000"/>
                      </a:schemeClr>
                    </a:solidFill>
                  </a:tcPr>
                </a:tc>
                <a:tc>
                  <a:txBody>
                    <a:bodyPr/>
                    <a:lstStyle/>
                    <a:p>
                      <a:pPr>
                        <a:spcAft>
                          <a:spcPts val="0"/>
                        </a:spcAft>
                      </a:pPr>
                      <a:r>
                        <a:rPr lang="en-GB" sz="900" dirty="0">
                          <a:effectLst/>
                          <a:latin typeface="+mn-lt"/>
                          <a:ea typeface="Times New Roman" panose="02020603050405020304" pitchFamily="18" charset="0"/>
                          <a:cs typeface="Times New Roman" panose="02020603050405020304" pitchFamily="18" charset="0"/>
                        </a:rPr>
                        <a:t>Show a picture of a desert island. Ask 3 volunteers what 3 things they would take with them? Are any of them people? Who would you miss most? </a:t>
                      </a:r>
                    </a:p>
                    <a:p>
                      <a:pPr>
                        <a:spcAft>
                          <a:spcPts val="0"/>
                        </a:spcAft>
                      </a:pPr>
                      <a:r>
                        <a:rPr lang="en-GB" sz="900" dirty="0">
                          <a:effectLst/>
                          <a:latin typeface="+mn-lt"/>
                          <a:ea typeface="Times New Roman" panose="02020603050405020304" pitchFamily="18" charset="0"/>
                          <a:cs typeface="Times New Roman" panose="02020603050405020304" pitchFamily="18" charset="0"/>
                        </a:rPr>
                        <a:t>Share the question slide (p7): Who are the people you love seeing the most? </a:t>
                      </a:r>
                    </a:p>
                    <a:p>
                      <a:pPr>
                        <a:spcAft>
                          <a:spcPts val="0"/>
                        </a:spcAft>
                      </a:pPr>
                      <a:r>
                        <a:rPr lang="en-GB" sz="900" dirty="0">
                          <a:effectLst/>
                          <a:latin typeface="+mn-lt"/>
                          <a:ea typeface="Times New Roman" panose="02020603050405020304" pitchFamily="18" charset="0"/>
                          <a:cs typeface="Times New Roman" panose="02020603050405020304" pitchFamily="18" charset="0"/>
                        </a:rPr>
                        <a:t>Why are these people special? Who are we special to and why? What do we do or say that makes the relationship a good one? </a:t>
                      </a:r>
                    </a:p>
                    <a:p>
                      <a:pPr>
                        <a:spcAft>
                          <a:spcPts val="0"/>
                        </a:spcAft>
                      </a:pPr>
                      <a:r>
                        <a:rPr lang="en-GB" sz="900" dirty="0">
                          <a:effectLst/>
                          <a:latin typeface="+mn-lt"/>
                          <a:ea typeface="Times New Roman" panose="02020603050405020304" pitchFamily="18" charset="0"/>
                          <a:cs typeface="Times New Roman" panose="02020603050405020304" pitchFamily="18" charset="0"/>
                        </a:rPr>
                        <a:t>Bible: Jesus said ‘Love God and love others as yourself’ (Mark 12 v30) </a:t>
                      </a:r>
                    </a:p>
                    <a:p>
                      <a:pPr>
                        <a:spcAft>
                          <a:spcPts val="0"/>
                        </a:spcAft>
                      </a:pPr>
                      <a:r>
                        <a:rPr lang="en-GB" sz="900" dirty="0">
                          <a:effectLst/>
                          <a:latin typeface="+mn-lt"/>
                          <a:ea typeface="Times New Roman" panose="02020603050405020304" pitchFamily="18" charset="0"/>
                          <a:cs typeface="Times New Roman" panose="02020603050405020304" pitchFamily="18" charset="0"/>
                        </a:rPr>
                        <a:t>Song: The Blessing, shared worldwide during the pandemic when we couldn’t always be with others </a:t>
                      </a:r>
                      <a:r>
                        <a:rPr lang="en-GB" sz="900" dirty="0">
                          <a:effectLst/>
                          <a:latin typeface="+mn-lt"/>
                          <a:ea typeface="Times New Roman" panose="02020603050405020304" pitchFamily="18" charset="0"/>
                          <a:cs typeface="Times New Roman" panose="02020603050405020304" pitchFamily="18" charset="0"/>
                          <a:hlinkClick r:id="rId5"/>
                        </a:rPr>
                        <a:t>https://www.youtube.com/watch?v=uiWZXLsdE9w&amp;t=3s</a:t>
                      </a:r>
                      <a:r>
                        <a:rPr lang="en-GB" sz="900" dirty="0">
                          <a:effectLst/>
                          <a:latin typeface="+mn-lt"/>
                          <a:ea typeface="Times New Roman" panose="02020603050405020304" pitchFamily="18" charset="0"/>
                          <a:cs typeface="Times New Roman" panose="02020603050405020304" pitchFamily="18" charset="0"/>
                        </a:rPr>
                        <a:t> </a:t>
                      </a:r>
                    </a:p>
                  </a:txBody>
                  <a:tcPr>
                    <a:solidFill>
                      <a:schemeClr val="accent3">
                        <a:lumMod val="40000"/>
                        <a:lumOff val="60000"/>
                      </a:schemeClr>
                    </a:solidFill>
                  </a:tcPr>
                </a:tc>
                <a:extLst>
                  <a:ext uri="{0D108BD9-81ED-4DB2-BD59-A6C34878D82A}">
                    <a16:rowId xmlns:a16="http://schemas.microsoft.com/office/drawing/2014/main" val="553284852"/>
                  </a:ext>
                </a:extLst>
              </a:tr>
              <a:tr h="370840">
                <a:tc>
                  <a:txBody>
                    <a:bodyPr/>
                    <a:lstStyle/>
                    <a:p>
                      <a:r>
                        <a:rPr lang="en-GB" sz="1000" b="1" dirty="0">
                          <a:solidFill>
                            <a:schemeClr val="accent3">
                              <a:lumMod val="50000"/>
                            </a:schemeClr>
                          </a:solidFill>
                          <a:latin typeface="+mj-lt"/>
                        </a:rPr>
                        <a:t>Responding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Calibri" panose="020F0502020204030204" pitchFamily="34" charset="0"/>
                          <a:ea typeface="Times New Roman" panose="02020603050405020304" pitchFamily="18" charset="0"/>
                          <a:cs typeface="Calibri" panose="020F0502020204030204" pitchFamily="34" charset="0"/>
                        </a:rPr>
                        <a:t>Prayer: Each person prays the thing their neighbour said first and then their prayer. Keep the prayer chain going. Praying with and for others is important.</a:t>
                      </a:r>
                    </a:p>
                  </a:txBody>
                  <a:tcPr>
                    <a:solidFill>
                      <a:schemeClr val="accent3">
                        <a:lumMod val="40000"/>
                        <a:lumOff val="60000"/>
                      </a:schemeClr>
                    </a:solidFill>
                  </a:tcPr>
                </a:tc>
                <a:extLst>
                  <a:ext uri="{0D108BD9-81ED-4DB2-BD59-A6C34878D82A}">
                    <a16:rowId xmlns:a16="http://schemas.microsoft.com/office/drawing/2014/main" val="3555842791"/>
                  </a:ext>
                </a:extLst>
              </a:tr>
              <a:tr h="370840">
                <a:tc>
                  <a:txBody>
                    <a:bodyPr/>
                    <a:lstStyle/>
                    <a:p>
                      <a:r>
                        <a:rPr lang="en-GB" sz="1000" b="1" dirty="0">
                          <a:solidFill>
                            <a:schemeClr val="accent3">
                              <a:lumMod val="50000"/>
                            </a:schemeClr>
                          </a:solidFill>
                          <a:latin typeface="+mj-lt"/>
                        </a:rPr>
                        <a:t>Sending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i="0" dirty="0">
                          <a:effectLst/>
                          <a:latin typeface="Calibri" panose="020F0502020204030204" pitchFamily="34" charset="0"/>
                          <a:ea typeface="Times New Roman" panose="02020603050405020304" pitchFamily="18" charset="0"/>
                          <a:cs typeface="Calibri" panose="020F0502020204030204" pitchFamily="34" charset="0"/>
                        </a:rPr>
                        <a:t>Share your school vision or your usual liturgy and perhaps some more music.</a:t>
                      </a:r>
                    </a:p>
                  </a:txBody>
                  <a:tcPr>
                    <a:solidFill>
                      <a:schemeClr val="accent3">
                        <a:lumMod val="40000"/>
                        <a:lumOff val="60000"/>
                      </a:schemeClr>
                    </a:solidFill>
                  </a:tcPr>
                </a:tc>
                <a:extLst>
                  <a:ext uri="{0D108BD9-81ED-4DB2-BD59-A6C34878D82A}">
                    <a16:rowId xmlns:a16="http://schemas.microsoft.com/office/drawing/2014/main" val="2198105261"/>
                  </a:ext>
                </a:extLst>
              </a:tr>
            </a:tbl>
          </a:graphicData>
        </a:graphic>
      </p:graphicFrame>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6"/>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Tree>
    <p:extLst>
      <p:ext uri="{BB962C8B-B14F-4D97-AF65-F5344CB8AC3E}">
        <p14:creationId xmlns:p14="http://schemas.microsoft.com/office/powerpoint/2010/main" val="2983810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2901FF-6B8F-8DF5-F4D0-673B33C34CB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4787900" cy="3238500"/>
          </a:xfrm>
          <a:prstGeom prst="rect">
            <a:avLst/>
          </a:prstGeom>
        </p:spPr>
      </p:pic>
    </p:spTree>
    <p:extLst>
      <p:ext uri="{BB962C8B-B14F-4D97-AF65-F5344CB8AC3E}">
        <p14:creationId xmlns:p14="http://schemas.microsoft.com/office/powerpoint/2010/main" val="251601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id="{9E49174B-61F4-0DE1-921A-A5F3D826B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172"/>
          <a:stretch/>
        </p:blipFill>
        <p:spPr>
          <a:xfrm>
            <a:off x="-7789" y="0"/>
            <a:ext cx="4787900" cy="827162"/>
          </a:xfrm>
          <a:prstGeom prst="rect">
            <a:avLst/>
          </a:prstGeom>
        </p:spPr>
      </p:pic>
      <p:graphicFrame>
        <p:nvGraphicFramePr>
          <p:cNvPr id="8" name="Table 8">
            <a:extLst>
              <a:ext uri="{FF2B5EF4-FFF2-40B4-BE49-F238E27FC236}">
                <a16:creationId xmlns:a16="http://schemas.microsoft.com/office/drawing/2014/main" id="{40C9589F-EEF7-42C3-8F93-657A5D4DCAC7}"/>
              </a:ext>
            </a:extLst>
          </p:cNvPr>
          <p:cNvGraphicFramePr>
            <a:graphicFrameLocks noGrp="1"/>
          </p:cNvGraphicFramePr>
          <p:nvPr>
            <p:extLst>
              <p:ext uri="{D42A27DB-BD31-4B8C-83A1-F6EECF244321}">
                <p14:modId xmlns:p14="http://schemas.microsoft.com/office/powerpoint/2010/main" val="1261270692"/>
              </p:ext>
            </p:extLst>
          </p:nvPr>
        </p:nvGraphicFramePr>
        <p:xfrm>
          <a:off x="-7789" y="673100"/>
          <a:ext cx="4787900" cy="2560320"/>
        </p:xfrm>
        <a:graphic>
          <a:graphicData uri="http://schemas.openxmlformats.org/drawingml/2006/table">
            <a:tbl>
              <a:tblPr firstRow="1" bandRow="1">
                <a:tableStyleId>{5C22544A-7EE6-4342-B048-85BDC9FD1C3A}</a:tableStyleId>
              </a:tblPr>
              <a:tblGrid>
                <a:gridCol w="809774">
                  <a:extLst>
                    <a:ext uri="{9D8B030D-6E8A-4147-A177-3AD203B41FA5}">
                      <a16:colId xmlns:a16="http://schemas.microsoft.com/office/drawing/2014/main" val="888322370"/>
                    </a:ext>
                  </a:extLst>
                </a:gridCol>
                <a:gridCol w="3978126">
                  <a:extLst>
                    <a:ext uri="{9D8B030D-6E8A-4147-A177-3AD203B41FA5}">
                      <a16:colId xmlns:a16="http://schemas.microsoft.com/office/drawing/2014/main" val="4272284534"/>
                    </a:ext>
                  </a:extLst>
                </a:gridCol>
              </a:tblGrid>
              <a:tr h="228632">
                <a:tc gridSpan="2">
                  <a:txBody>
                    <a:bodyPr/>
                    <a:lstStyle/>
                    <a:p>
                      <a:r>
                        <a:rPr lang="en-GB" sz="1000" b="1" dirty="0">
                          <a:solidFill>
                            <a:schemeClr val="tx2"/>
                          </a:solidFill>
                          <a:latin typeface="+mj-lt"/>
                        </a:rPr>
                        <a:t> </a:t>
                      </a:r>
                      <a:r>
                        <a:rPr lang="en-GB" sz="1000" b="1" dirty="0">
                          <a:solidFill>
                            <a:schemeClr val="accent3">
                              <a:lumMod val="50000"/>
                            </a:schemeClr>
                          </a:solidFill>
                          <a:latin typeface="+mj-lt"/>
                        </a:rPr>
                        <a:t>A Collective Worship outline exploring... </a:t>
                      </a:r>
                      <a:r>
                        <a:rPr lang="en-GB" sz="1200" b="1" dirty="0">
                          <a:solidFill>
                            <a:schemeClr val="accent3">
                              <a:lumMod val="50000"/>
                            </a:schemeClr>
                          </a:solidFill>
                          <a:latin typeface="+mj-lt"/>
                        </a:rPr>
                        <a:t>Word </a:t>
                      </a:r>
                      <a:r>
                        <a:rPr lang="en-GB" sz="1000" b="1" dirty="0">
                          <a:solidFill>
                            <a:schemeClr val="accent3">
                              <a:lumMod val="50000"/>
                            </a:schemeClr>
                          </a:solidFill>
                          <a:latin typeface="+mj-lt"/>
                        </a:rPr>
                        <a:t>                       </a:t>
                      </a:r>
                    </a:p>
                  </a:txBody>
                  <a:tcPr>
                    <a:solidFill>
                      <a:schemeClr val="accent3">
                        <a:lumMod val="40000"/>
                        <a:lumOff val="60000"/>
                      </a:schemeClr>
                    </a:solidFill>
                  </a:tcPr>
                </a:tc>
                <a:tc hMerge="1">
                  <a:txBody>
                    <a:bodyPr/>
                    <a:lstStyle/>
                    <a:p>
                      <a:endParaRPr lang="en-GB" sz="1000" b="1" dirty="0">
                        <a:solidFill>
                          <a:schemeClr val="tx2"/>
                        </a:solidFill>
                        <a:latin typeface="+mj-lt"/>
                      </a:endParaRPr>
                    </a:p>
                  </a:txBody>
                  <a:tcPr>
                    <a:solidFill>
                      <a:schemeClr val="tx2">
                        <a:lumMod val="20000"/>
                        <a:lumOff val="80000"/>
                      </a:schemeClr>
                    </a:solidFill>
                  </a:tcPr>
                </a:tc>
                <a:extLst>
                  <a:ext uri="{0D108BD9-81ED-4DB2-BD59-A6C34878D82A}">
                    <a16:rowId xmlns:a16="http://schemas.microsoft.com/office/drawing/2014/main" val="1916301637"/>
                  </a:ext>
                </a:extLst>
              </a:tr>
              <a:tr h="304314">
                <a:tc>
                  <a:txBody>
                    <a:bodyPr/>
                    <a:lstStyle/>
                    <a:p>
                      <a:r>
                        <a:rPr lang="en-GB" sz="1000" b="1" dirty="0">
                          <a:solidFill>
                            <a:schemeClr val="accent3">
                              <a:lumMod val="50000"/>
                            </a:schemeClr>
                          </a:solidFill>
                          <a:latin typeface="+mj-lt"/>
                        </a:rPr>
                        <a:t>Gathering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You may choose to light a candle, use liturgy, play some music or have something visual for children and adults to see.</a:t>
                      </a:r>
                    </a:p>
                  </a:txBody>
                  <a:tcPr>
                    <a:solidFill>
                      <a:schemeClr val="accent3">
                        <a:lumMod val="40000"/>
                        <a:lumOff val="60000"/>
                      </a:schemeClr>
                    </a:solidFill>
                  </a:tcPr>
                </a:tc>
                <a:extLst>
                  <a:ext uri="{0D108BD9-81ED-4DB2-BD59-A6C34878D82A}">
                    <a16:rowId xmlns:a16="http://schemas.microsoft.com/office/drawing/2014/main" val="3131129209"/>
                  </a:ext>
                </a:extLst>
              </a:tr>
              <a:tr h="370840">
                <a:tc>
                  <a:txBody>
                    <a:bodyPr/>
                    <a:lstStyle/>
                    <a:p>
                      <a:r>
                        <a:rPr lang="en-GB" sz="1000" b="1" dirty="0">
                          <a:solidFill>
                            <a:schemeClr val="accent3">
                              <a:lumMod val="50000"/>
                            </a:schemeClr>
                          </a:solidFill>
                          <a:latin typeface="+mj-lt"/>
                        </a:rPr>
                        <a:t>Engaging</a:t>
                      </a:r>
                    </a:p>
                  </a:txBody>
                  <a:tcPr>
                    <a:solidFill>
                      <a:schemeClr val="accent3">
                        <a:lumMod val="40000"/>
                        <a:lumOff val="60000"/>
                      </a:schemeClr>
                    </a:solidFill>
                  </a:tcPr>
                </a:tc>
                <a:tc>
                  <a:txBody>
                    <a:bodyPr/>
                    <a:lstStyle/>
                    <a:p>
                      <a:pPr>
                        <a:spcAft>
                          <a:spcPts val="0"/>
                        </a:spcAft>
                      </a:pPr>
                      <a:r>
                        <a:rPr lang="en-GB" sz="900" dirty="0">
                          <a:effectLst/>
                          <a:latin typeface="+mn-lt"/>
                          <a:ea typeface="Times New Roman" panose="02020603050405020304" pitchFamily="18" charset="0"/>
                          <a:cs typeface="Times New Roman" panose="02020603050405020304" pitchFamily="18" charset="0"/>
                        </a:rPr>
                        <a:t>Bible Quiz: See questions on the next page. Prepare answer cards to choose from.</a:t>
                      </a:r>
                    </a:p>
                    <a:p>
                      <a:pPr>
                        <a:spcAft>
                          <a:spcPts val="0"/>
                        </a:spcAft>
                      </a:pPr>
                      <a:r>
                        <a:rPr lang="en-GB" sz="900" dirty="0">
                          <a:effectLst/>
                          <a:latin typeface="+mn-lt"/>
                          <a:ea typeface="Times New Roman" panose="02020603050405020304" pitchFamily="18" charset="0"/>
                          <a:cs typeface="Times New Roman" panose="02020603050405020304" pitchFamily="18" charset="0"/>
                        </a:rPr>
                        <a:t>Song: The Wise Man Built His House Upon The Rock</a:t>
                      </a:r>
                    </a:p>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mn-lt"/>
                          <a:ea typeface="Times New Roman" panose="02020603050405020304" pitchFamily="18" charset="0"/>
                          <a:cs typeface="Times New Roman" panose="02020603050405020304" pitchFamily="18" charset="0"/>
                        </a:rPr>
                        <a:t>Bible Story: The Wise and Foolish Builders (Matthew 7 v24-27)</a:t>
                      </a:r>
                    </a:p>
                    <a:p>
                      <a:pPr>
                        <a:spcAft>
                          <a:spcPts val="0"/>
                        </a:spcAft>
                      </a:pPr>
                      <a:r>
                        <a:rPr lang="en-GB" sz="900" dirty="0">
                          <a:effectLst/>
                          <a:latin typeface="+mn-lt"/>
                          <a:ea typeface="Times New Roman" panose="02020603050405020304" pitchFamily="18" charset="0"/>
                          <a:cs typeface="Times New Roman" panose="02020603050405020304" pitchFamily="18" charset="0"/>
                        </a:rPr>
                        <a:t>Share the question slide on page 10: Do you have a favourite Bible story? </a:t>
                      </a:r>
                    </a:p>
                    <a:p>
                      <a:pPr>
                        <a:spcAft>
                          <a:spcPts val="0"/>
                        </a:spcAft>
                      </a:pPr>
                      <a:r>
                        <a:rPr lang="en-GB" sz="900" dirty="0">
                          <a:effectLst/>
                          <a:latin typeface="+mn-lt"/>
                          <a:ea typeface="Times New Roman" panose="02020603050405020304" pitchFamily="18" charset="0"/>
                          <a:cs typeface="Times New Roman" panose="02020603050405020304" pitchFamily="18" charset="0"/>
                        </a:rPr>
                        <a:t>Does the Bible guide us? How? Who else guides us? Do we hear them?</a:t>
                      </a:r>
                    </a:p>
                  </a:txBody>
                  <a:tcPr>
                    <a:solidFill>
                      <a:schemeClr val="accent3">
                        <a:lumMod val="40000"/>
                        <a:lumOff val="60000"/>
                      </a:schemeClr>
                    </a:solidFill>
                  </a:tcPr>
                </a:tc>
                <a:extLst>
                  <a:ext uri="{0D108BD9-81ED-4DB2-BD59-A6C34878D82A}">
                    <a16:rowId xmlns:a16="http://schemas.microsoft.com/office/drawing/2014/main" val="553284852"/>
                  </a:ext>
                </a:extLst>
              </a:tr>
              <a:tr h="370840">
                <a:tc>
                  <a:txBody>
                    <a:bodyPr/>
                    <a:lstStyle/>
                    <a:p>
                      <a:r>
                        <a:rPr lang="en-GB" sz="1000" b="1" dirty="0">
                          <a:solidFill>
                            <a:schemeClr val="accent3">
                              <a:lumMod val="50000"/>
                            </a:schemeClr>
                          </a:solidFill>
                          <a:latin typeface="+mj-lt"/>
                        </a:rPr>
                        <a:t>Responding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dirty="0">
                          <a:effectLst/>
                          <a:latin typeface="Calibri" panose="020F0502020204030204" pitchFamily="34" charset="0"/>
                          <a:ea typeface="Times New Roman" panose="02020603050405020304" pitchFamily="18" charset="0"/>
                          <a:cs typeface="Calibri" panose="020F0502020204030204" pitchFamily="34" charset="0"/>
                        </a:rPr>
                        <a:t>Prayer and reflection activity: Teaspoon prayers (TSP = Thank you, Sorry, Please). Think of some things you are thankful for, share ideas and then pray ‘Thankful prayers’. Then think, share and pray some ‘Sorry prayers’. Then do the same again for ‘Please prayers’.</a:t>
                      </a:r>
                    </a:p>
                  </a:txBody>
                  <a:tcPr>
                    <a:solidFill>
                      <a:schemeClr val="accent3">
                        <a:lumMod val="40000"/>
                        <a:lumOff val="60000"/>
                      </a:schemeClr>
                    </a:solidFill>
                  </a:tcPr>
                </a:tc>
                <a:extLst>
                  <a:ext uri="{0D108BD9-81ED-4DB2-BD59-A6C34878D82A}">
                    <a16:rowId xmlns:a16="http://schemas.microsoft.com/office/drawing/2014/main" val="3555842791"/>
                  </a:ext>
                </a:extLst>
              </a:tr>
              <a:tr h="370840">
                <a:tc>
                  <a:txBody>
                    <a:bodyPr/>
                    <a:lstStyle/>
                    <a:p>
                      <a:r>
                        <a:rPr lang="en-GB" sz="1000" b="1" dirty="0">
                          <a:solidFill>
                            <a:schemeClr val="accent3">
                              <a:lumMod val="50000"/>
                            </a:schemeClr>
                          </a:solidFill>
                          <a:latin typeface="+mj-lt"/>
                        </a:rPr>
                        <a:t>Sending</a:t>
                      </a:r>
                    </a:p>
                  </a:txBody>
                  <a:tcPr>
                    <a:solidFill>
                      <a:schemeClr val="accent3">
                        <a:lumMod val="40000"/>
                        <a:lumOff val="6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900" i="0" dirty="0">
                          <a:effectLst/>
                          <a:latin typeface="Calibri" panose="020F0502020204030204" pitchFamily="34" charset="0"/>
                          <a:ea typeface="Times New Roman" panose="02020603050405020304" pitchFamily="18" charset="0"/>
                          <a:cs typeface="Calibri" panose="020F0502020204030204" pitchFamily="34" charset="0"/>
                        </a:rPr>
                        <a:t>You may like to have a Bible verse or thought or a challenge for everyone to take away with them in their thoughts. You may share some liturgy or blow the candle out and perhaps share some music.</a:t>
                      </a:r>
                    </a:p>
                  </a:txBody>
                  <a:tcPr>
                    <a:solidFill>
                      <a:schemeClr val="accent3">
                        <a:lumMod val="40000"/>
                        <a:lumOff val="60000"/>
                      </a:schemeClr>
                    </a:solidFill>
                  </a:tcPr>
                </a:tc>
                <a:extLst>
                  <a:ext uri="{0D108BD9-81ED-4DB2-BD59-A6C34878D82A}">
                    <a16:rowId xmlns:a16="http://schemas.microsoft.com/office/drawing/2014/main" val="2198105261"/>
                  </a:ext>
                </a:extLst>
              </a:tr>
            </a:tbl>
          </a:graphicData>
        </a:graphic>
      </p:graphicFrame>
      <p:graphicFrame>
        <p:nvGraphicFramePr>
          <p:cNvPr id="15" name="Table 14">
            <a:extLst>
              <a:ext uri="{FF2B5EF4-FFF2-40B4-BE49-F238E27FC236}">
                <a16:creationId xmlns:a16="http://schemas.microsoft.com/office/drawing/2014/main" id="{49205ACE-3A67-41EF-9405-A81EF989C936}"/>
              </a:ext>
            </a:extLst>
          </p:cNvPr>
          <p:cNvGraphicFramePr>
            <a:graphicFrameLocks noGrp="1"/>
          </p:cNvGraphicFramePr>
          <p:nvPr/>
        </p:nvGraphicFramePr>
        <p:xfrm>
          <a:off x="377825" y="5713730"/>
          <a:ext cx="6797675" cy="542576"/>
        </p:xfrm>
        <a:graphic>
          <a:graphicData uri="http://schemas.openxmlformats.org/drawingml/2006/table">
            <a:tbl>
              <a:tblPr firstRow="1" firstCol="1" bandRow="1">
                <a:tableStyleId>{5C22544A-7EE6-4342-B048-85BDC9FD1C3A}</a:tableStyleId>
              </a:tblPr>
              <a:tblGrid>
                <a:gridCol w="6797675">
                  <a:extLst>
                    <a:ext uri="{9D8B030D-6E8A-4147-A177-3AD203B41FA5}">
                      <a16:colId xmlns:a16="http://schemas.microsoft.com/office/drawing/2014/main" val="2076141523"/>
                    </a:ext>
                  </a:extLst>
                </a:gridCol>
              </a:tblGrid>
              <a:tr h="268256">
                <a:tc>
                  <a:txBody>
                    <a:bodyPr/>
                    <a:lstStyle/>
                    <a:p>
                      <a:pPr algn="l">
                        <a:spcAft>
                          <a:spcPts val="0"/>
                        </a:spcAft>
                      </a:pPr>
                      <a:r>
                        <a:rPr lang="en-GB" sz="900" dirty="0">
                          <a:effectLst/>
                        </a:rPr>
                        <a:t>These Collective Worship plans are developed from the ‘Everyday Questions’ pack which was created as a Lent resource and can be found at </a:t>
                      </a:r>
                      <a:r>
                        <a:rPr lang="en-GB" sz="800" u="sng" dirty="0">
                          <a:effectLst/>
                          <a:hlinkClick r:id="rId4"/>
                        </a:rPr>
                        <a:t>https://www.bathandwells.org.uk/ministry-for-mission/discipleship/everyday-faith/everyday-questions/</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3353526370"/>
                  </a:ext>
                </a:extLst>
              </a:tr>
              <a:tr h="268256">
                <a:tc>
                  <a:txBody>
                    <a:bodyPr/>
                    <a:lstStyle/>
                    <a:p>
                      <a:pPr algn="l">
                        <a:spcAft>
                          <a:spcPts val="0"/>
                        </a:spcAft>
                      </a:pPr>
                      <a:r>
                        <a:rPr lang="en-GB" sz="900" dirty="0">
                          <a:effectLst/>
                        </a:rPr>
                        <a:t>Everyday Question:</a:t>
                      </a:r>
                      <a:endParaRPr lang="en-GB" sz="800" dirty="0">
                        <a:effectLst/>
                      </a:endParaRPr>
                    </a:p>
                    <a:p>
                      <a:pPr algn="l">
                        <a:spcAft>
                          <a:spcPts val="0"/>
                        </a:spcAft>
                      </a:pPr>
                      <a:r>
                        <a:rPr lang="en-GB" sz="900" dirty="0">
                          <a:effectLst/>
                        </a:rPr>
                        <a:t> </a:t>
                      </a:r>
                      <a:endParaRPr lang="en-GB" sz="8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0298" marR="50298" marT="0" marB="0"/>
                </a:tc>
                <a:extLst>
                  <a:ext uri="{0D108BD9-81ED-4DB2-BD59-A6C34878D82A}">
                    <a16:rowId xmlns:a16="http://schemas.microsoft.com/office/drawing/2014/main" val="2730135250"/>
                  </a:ext>
                </a:extLst>
              </a:tr>
            </a:tbl>
          </a:graphicData>
        </a:graphic>
      </p:graphicFrame>
    </p:spTree>
    <p:extLst>
      <p:ext uri="{BB962C8B-B14F-4D97-AF65-F5344CB8AC3E}">
        <p14:creationId xmlns:p14="http://schemas.microsoft.com/office/powerpoint/2010/main" val="25908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50809-5565-CD47-2863-E3530BA543E9}"/>
              </a:ext>
            </a:extLst>
          </p:cNvPr>
          <p:cNvPicPr>
            <a:picLocks noChangeAspect="1"/>
          </p:cNvPicPr>
          <p:nvPr/>
        </p:nvPicPr>
        <p:blipFill>
          <a:blip r:embed="rId2"/>
          <a:stretch>
            <a:fillRect/>
          </a:stretch>
        </p:blipFill>
        <p:spPr>
          <a:xfrm>
            <a:off x="1062" y="0"/>
            <a:ext cx="4785775" cy="829128"/>
          </a:xfrm>
          <a:prstGeom prst="rect">
            <a:avLst/>
          </a:prstGeom>
        </p:spPr>
      </p:pic>
      <p:sp>
        <p:nvSpPr>
          <p:cNvPr id="2" name="Title 1">
            <a:extLst>
              <a:ext uri="{FF2B5EF4-FFF2-40B4-BE49-F238E27FC236}">
                <a16:creationId xmlns:a16="http://schemas.microsoft.com/office/drawing/2014/main" id="{460875F7-A2E5-3AC4-2EEA-D8B8F6237A14}"/>
              </a:ext>
            </a:extLst>
          </p:cNvPr>
          <p:cNvSpPr>
            <a:spLocks noGrp="1"/>
          </p:cNvSpPr>
          <p:nvPr>
            <p:ph type="title"/>
          </p:nvPr>
        </p:nvSpPr>
        <p:spPr>
          <a:xfrm>
            <a:off x="0" y="829128"/>
            <a:ext cx="4785774" cy="2409372"/>
          </a:xfrm>
          <a:solidFill>
            <a:schemeClr val="accent3">
              <a:lumMod val="40000"/>
              <a:lumOff val="60000"/>
            </a:schemeClr>
          </a:solidFill>
        </p:spPr>
        <p:txBody>
          <a:bodyPr>
            <a:noAutofit/>
          </a:bodyPr>
          <a:lstStyle/>
          <a:p>
            <a:pPr defTabSz="180975">
              <a:spcBef>
                <a:spcPts val="600"/>
              </a:spcBef>
              <a:tabLst>
                <a:tab pos="180975" algn="l"/>
              </a:tabLst>
            </a:pPr>
            <a:br>
              <a:rPr lang="en-GB" sz="1200" dirty="0"/>
            </a:br>
            <a:r>
              <a:rPr lang="en-GB" sz="1200" dirty="0"/>
              <a:t>	</a:t>
            </a:r>
            <a:r>
              <a:rPr lang="en-GB" sz="1200" b="1" dirty="0">
                <a:solidFill>
                  <a:schemeClr val="accent3">
                    <a:lumMod val="50000"/>
                  </a:schemeClr>
                </a:solidFill>
              </a:rPr>
              <a:t>Bible Numbers Quiz</a:t>
            </a:r>
            <a:br>
              <a:rPr lang="en-GB" sz="1200" dirty="0"/>
            </a:br>
            <a:r>
              <a:rPr lang="en-GB" sz="1200" dirty="0"/>
              <a:t>	</a:t>
            </a:r>
            <a:r>
              <a:rPr lang="en-GB" sz="900" dirty="0"/>
              <a:t>Try this Bible Numbers Quiz. You could make it easier by having cards with the numbers/answers 	on, for the children to choose from. Answers in brackets. </a:t>
            </a:r>
            <a:br>
              <a:rPr lang="en-GB" sz="900" dirty="0"/>
            </a:br>
            <a:br>
              <a:rPr lang="en-GB" sz="600" dirty="0"/>
            </a:br>
            <a:r>
              <a:rPr lang="en-GB" sz="600" dirty="0"/>
              <a:t>	</a:t>
            </a:r>
            <a:r>
              <a:rPr lang="en-GB" sz="1000" dirty="0"/>
              <a:t>1.	How many days did it take God to create the world? </a:t>
            </a:r>
            <a:r>
              <a:rPr lang="en-GB" sz="900" dirty="0"/>
              <a:t>[6 + a day off]</a:t>
            </a:r>
            <a:br>
              <a:rPr lang="en-GB" sz="1000" dirty="0"/>
            </a:br>
            <a:r>
              <a:rPr lang="en-GB" sz="1000" dirty="0"/>
              <a:t>	2.	How many days and nights did it rain on Noah? </a:t>
            </a:r>
            <a:r>
              <a:rPr lang="en-GB" sz="900" dirty="0"/>
              <a:t>[40]</a:t>
            </a:r>
            <a:br>
              <a:rPr lang="en-GB" sz="1000" dirty="0"/>
            </a:br>
            <a:r>
              <a:rPr lang="en-GB" sz="1000" dirty="0"/>
              <a:t>	3.	How many brothers did Joseph (of multicoloured coat fame) have? </a:t>
            </a:r>
            <a:r>
              <a:rPr lang="en-GB" sz="900" dirty="0"/>
              <a:t>[11]</a:t>
            </a:r>
            <a:br>
              <a:rPr lang="en-GB" sz="1000" dirty="0"/>
            </a:br>
            <a:r>
              <a:rPr lang="en-GB" sz="1000" dirty="0"/>
              <a:t>	4.	How many commandments did God give to Moses? </a:t>
            </a:r>
            <a:r>
              <a:rPr lang="en-GB" sz="900" dirty="0"/>
              <a:t>[10]</a:t>
            </a:r>
            <a:br>
              <a:rPr lang="en-GB" sz="1000" dirty="0"/>
            </a:br>
            <a:r>
              <a:rPr lang="en-GB" sz="1000" dirty="0"/>
              <a:t>	5.	How many feet tall was the giant Goliath supposed to be? </a:t>
            </a:r>
            <a:r>
              <a:rPr lang="en-GB" sz="900" dirty="0"/>
              <a:t>[9]</a:t>
            </a:r>
            <a:br>
              <a:rPr lang="en-GB" sz="1000" dirty="0"/>
            </a:br>
            <a:r>
              <a:rPr lang="en-GB" sz="1000" dirty="0"/>
              <a:t>	6.	How many days was Jonah in the fish for? </a:t>
            </a:r>
            <a:r>
              <a:rPr lang="en-GB" sz="900" dirty="0"/>
              <a:t>[3]</a:t>
            </a:r>
            <a:br>
              <a:rPr lang="en-GB" sz="1000" dirty="0"/>
            </a:br>
            <a:r>
              <a:rPr lang="en-GB" sz="1000" dirty="0"/>
              <a:t>	7.	How many years was Jesus on the earth for? </a:t>
            </a:r>
            <a:r>
              <a:rPr lang="en-GB" sz="900" dirty="0"/>
              <a:t>[33]</a:t>
            </a:r>
            <a:br>
              <a:rPr lang="en-GB" sz="1000" dirty="0"/>
            </a:br>
            <a:r>
              <a:rPr lang="en-GB" sz="1000" dirty="0"/>
              <a:t>	8.	How many loaves and fish did it take to feed the 5,000? </a:t>
            </a:r>
            <a:r>
              <a:rPr lang="en-GB" sz="900" dirty="0"/>
              <a:t>[5 loaves + 2 fish]</a:t>
            </a:r>
            <a:br>
              <a:rPr lang="en-GB" sz="1000" dirty="0"/>
            </a:br>
            <a:r>
              <a:rPr lang="en-GB" sz="1000" dirty="0"/>
              <a:t>	9.	How many people were added to the believers on the day of Pentecost? </a:t>
            </a:r>
            <a:r>
              <a:rPr lang="en-GB" sz="900" dirty="0"/>
              <a:t>[3,000]</a:t>
            </a:r>
            <a:br>
              <a:rPr lang="en-GB" sz="1000" dirty="0"/>
            </a:br>
            <a:r>
              <a:rPr lang="en-GB" sz="1000" dirty="0"/>
              <a:t>	10. How many books are there in the Bible? </a:t>
            </a:r>
            <a:r>
              <a:rPr lang="en-GB" sz="900" dirty="0"/>
              <a:t>[66]</a:t>
            </a:r>
          </a:p>
        </p:txBody>
      </p:sp>
    </p:spTree>
    <p:extLst>
      <p:ext uri="{BB962C8B-B14F-4D97-AF65-F5344CB8AC3E}">
        <p14:creationId xmlns:p14="http://schemas.microsoft.com/office/powerpoint/2010/main" val="561433365"/>
      </p:ext>
    </p:extLst>
  </p:cSld>
  <p:clrMapOvr>
    <a:masterClrMapping/>
  </p:clrMapOvr>
</p:sld>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6806F62C0A2943BDAEFA79626D8C75" ma:contentTypeVersion="17" ma:contentTypeDescription="Create a new document." ma:contentTypeScope="" ma:versionID="6a58666ef69dd2b138aba5136252ed02">
  <xsd:schema xmlns:xsd="http://www.w3.org/2001/XMLSchema" xmlns:xs="http://www.w3.org/2001/XMLSchema" xmlns:p="http://schemas.microsoft.com/office/2006/metadata/properties" xmlns:ns2="775317ed-96cd-4659-ad2e-93fa5da733ff" xmlns:ns3="8e5a6630-321c-4680-9d14-d540f3dca1a2" targetNamespace="http://schemas.microsoft.com/office/2006/metadata/properties" ma:root="true" ma:fieldsID="ae88e28f097b894bc28dea1971a41b46" ns2:_="" ns3:_="">
    <xsd:import namespace="775317ed-96cd-4659-ad2e-93fa5da733ff"/>
    <xsd:import namespace="8e5a6630-321c-4680-9d14-d540f3dca1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5317ed-96cd-4659-ad2e-93fa5da733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f4e805-5c4f-4677-8f9d-fa10f867ef9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5a6630-321c-4680-9d14-d540f3dca1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2a00846-77a1-4985-ba69-883d27aee28b}" ma:internalName="TaxCatchAll" ma:showField="CatchAllData" ma:web="8e5a6630-321c-4680-9d14-d540f3dca1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5317ed-96cd-4659-ad2e-93fa5da733ff">
      <Terms xmlns="http://schemas.microsoft.com/office/infopath/2007/PartnerControls"/>
    </lcf76f155ced4ddcb4097134ff3c332f>
    <TaxCatchAll xmlns="8e5a6630-321c-4680-9d14-d540f3dca1a2" xsi:nil="true"/>
  </documentManagement>
</p:properties>
</file>

<file path=customXml/itemProps1.xml><?xml version="1.0" encoding="utf-8"?>
<ds:datastoreItem xmlns:ds="http://schemas.openxmlformats.org/officeDocument/2006/customXml" ds:itemID="{AA7A909B-B37D-424D-81B9-A8299E2FD15E}">
  <ds:schemaRefs>
    <ds:schemaRef ds:uri="http://schemas.microsoft.com/sharepoint/v3/contenttype/forms"/>
  </ds:schemaRefs>
</ds:datastoreItem>
</file>

<file path=customXml/itemProps2.xml><?xml version="1.0" encoding="utf-8"?>
<ds:datastoreItem xmlns:ds="http://schemas.openxmlformats.org/officeDocument/2006/customXml" ds:itemID="{B960CF59-66B9-4FDD-9629-17CFFBD75D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5317ed-96cd-4659-ad2e-93fa5da733ff"/>
    <ds:schemaRef ds:uri="8e5a6630-321c-4680-9d14-d540f3dca1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700901-F87D-4EB9-B576-055D5D23733C}">
  <ds:schemaRefs>
    <ds:schemaRef ds:uri="http://schemas.openxmlformats.org/package/2006/metadata/core-properties"/>
    <ds:schemaRef ds:uri="http://purl.org/dc/elements/1.1/"/>
    <ds:schemaRef ds:uri="http://schemas.microsoft.com/office/2006/metadata/properties"/>
    <ds:schemaRef ds:uri="8e5a6630-321c-4680-9d14-d540f3dca1a2"/>
    <ds:schemaRef ds:uri="775317ed-96cd-4659-ad2e-93fa5da733ff"/>
    <ds:schemaRef ds:uri="http://schemas.microsoft.com/office/2006/documentManagement/types"/>
    <ds:schemaRef ds:uri="http://purl.org/dc/dcmitype/"/>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374</TotalTime>
  <Words>2000</Words>
  <Application>Microsoft Office PowerPoint</Application>
  <PresentationFormat>Custom</PresentationFormat>
  <Paragraphs>102</Paragraphs>
  <Slides>14</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Franklin Gothic Book</vt:lpstr>
      <vt:lpstr>Calibri</vt:lpstr>
      <vt:lpstr>Theme Office</vt:lpstr>
      <vt:lpstr>  Collective Worship resource  This series of six Collective Worship outlines for Primary Schools has been put together as part of the 2023 Everyday Faith event as we explore together the theme ‘Everyone, Everywhere, Growing in Faith’ across our diocese.  The six outlines explore six themes spelling out the word GROWTH: 1. Growth  2. Rhythms  3. Others  4. Word  5. Together  6. Hope   Each session includes four sections: Gathering, Engaging, Responding and Sending. Feel free to adapt the material to fit the context of your school.   For other resources relating to 2023 Everyday Faith event visit: bathandwells.org.uk/everyday-faith-event/   For more resources for Collective Worship visit:  bathandwells.org.uk/collective-worship/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Bible Numbers Quiz  Try this Bible Numbers Quiz. You could make it easier by having cards with the numbers/answers  on, for the children to choose from. Answers in brackets.    1. How many days did it take God to create the world? [6 + a day off]  2. How many days and nights did it rain on Noah? [40]  3. How many brothers did Joseph (of multicoloured coat fame) have? [11]  4. How many commandments did God give to Moses? [10]  5. How many feet tall was the giant Goliath supposed to be? [9]  6. How many days was Jonah in the fish for? [3]  7. How many years was Jesus on the earth for? [33]  8. How many loaves and fish did it take to feed the 5,000? [5 loaves + 2 fish]  9. How many people were added to the believers on the day of Pentecost? [3,000]  10. How many books are there in the Bible? [66]</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Cheryl Govier</dc:creator>
  <cp:lastModifiedBy>Andy Levett</cp:lastModifiedBy>
  <cp:revision>11</cp:revision>
  <dcterms:modified xsi:type="dcterms:W3CDTF">2023-01-12T12:38:56Z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0x010100486806F62C0A2943BDAEFA79626D8C75</vt:lpwstr>
  </property>
  <property fmtid="{D5CDD505-2E9C-101B-9397-08002B2CF9AE}" pid="3" name="MediaServiceImageTags">
    <vt:lpwstr/>
  </property>
</Properties>
</file>