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0FF7-E97F-AC1E-705D-3DD3D1FA2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8F2A1-F71B-19E9-E3FF-730D7242B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9497-C6AF-339B-D77B-B6185B22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971F-8C87-873B-329E-55D3D668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9C58A-1247-88C5-0646-7BBBAE0D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3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FA94-0059-5FDD-8513-445C46BD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E123F-240C-5710-70D0-ECEA6DA41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F65AB-71CD-DDD0-9282-BE2CD39E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5D9F-834A-8EA4-B2FF-CB4D8039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1BB5-0616-BED5-001D-AE1AC2CD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1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39509-A660-8331-8581-83CD8A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C6A55-D63E-8518-D883-BC3239FC5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2CFB-794C-9438-F102-92D8D1C9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1D8DA-9313-8B1D-DA49-0C83D8B9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D16F-8881-011D-D6C1-F5774549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1978-01F4-B5E5-25D7-54297E05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FE11-1FAB-B0B5-1126-CA458C86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C5A3-8F7B-002C-EF58-4212C34B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381F4-A408-5C4E-861A-5E5A7D21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9DDC-D6CB-2874-F3EE-A47BE9F6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B57D-1CC2-B4B7-E916-3F1467C4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12A1F-BDF3-CCF1-692F-02A3333FF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48373-54E5-1360-9A6D-6E2CFB30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9FDD3-0934-F0B5-C633-8C47A611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28A8A-30FD-AF14-4443-E543680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1D58-E329-E934-A76F-65042339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0D24B-05EE-610B-685A-4EF12EFD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D8EA4-F203-68A8-B0A4-8D34151D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E383D-B870-33A9-9CB4-0BA9C541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BA38C-4A58-4B31-3E6C-14A53DF6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FF3F5-0317-369A-0306-1F63BD51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95CD-003A-A6A6-B2AD-2CDA82DB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46818-8EBB-C320-9A28-E7E3DDDD2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16AF-BB24-163D-E324-37C6564A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08DE1-40BB-BE61-43E9-C42BDEB37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EFBD1-06CB-7751-2816-7DB7BF6D9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16E07-660B-45A5-7183-E9C27625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75F17-EC24-86CD-E1D3-0A03C3AC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CAB84-7419-958C-A043-41E6D185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2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C8C4-B3C3-CC9D-4BA0-C7BCAE72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D29F4-6C03-AF37-49BA-3FD1F4D4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3F0BC-95C4-8E07-15DF-FE05FAC8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79DFD-3123-AF81-0289-01AE6C7D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0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FBF39-7EDE-3763-C31D-2D6810CD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11278-F730-9210-A1DA-2C78BF0A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EFF5-9A70-7B60-2838-3AA10F77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1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92D1-2101-AD46-A6B8-FFB482CC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C330B-96D4-F9FF-8C89-39CD119B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EBD85-422C-BD07-FE6F-C75F6E6F3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BCEB8-E2D7-5FD9-E74A-D62EB5C3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3E664-CAE8-E7C6-2731-BC2F2F60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1380E-734E-2538-3E7E-CE535CDA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75D5-2979-B43B-E215-8C329C7F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4308E-C9C0-0943-D316-7B2780652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C2FA0-AE46-7B5D-0C1B-C9F54E116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705B2-8BF7-7A5C-9D40-AAE634E3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DDC7A-73B6-A4C8-58E2-7771A82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8FEB-0499-AD0E-8454-5E5F03AF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3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0DB5E-A356-6DE1-D48B-5F90FEF8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1CD4C-D611-FEA3-BDB4-85898D7FA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4025-827C-FAD3-B6A2-AEC3420BA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B55C-AF21-418C-9D0D-4DD454EC48E7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237A3-746C-D8AC-A0B0-921B09374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A7466-6651-294A-C279-67603B8B6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35C7-20A9-4D45-96A5-DCC476D5B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chunsheng-huangchunsheng.blogspot.com/2016/02/the-season-of-lent-2016.html" TargetMode="External"/><Relationship Id="rId7" Type="http://schemas.openxmlformats.org/officeDocument/2006/relationships/hyperlink" Target="https://en.wikipedia.org/wiki/File:Cretan-labyrinth-square-path.svg" TargetMode="External"/><Relationship Id="rId12" Type="http://schemas.openxmlformats.org/officeDocument/2006/relationships/hyperlink" Target="https://www.publicdomainpictures.net/view-image.php?image=120468&amp;picture=&amp;jazyk=J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5.jpg"/><Relationship Id="rId5" Type="http://schemas.openxmlformats.org/officeDocument/2006/relationships/image" Target="../media/image2.png"/><Relationship Id="rId10" Type="http://schemas.openxmlformats.org/officeDocument/2006/relationships/hyperlink" Target="https://wordswall.blogspot.com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160">
              <a:srgbClr val="A4AFDC"/>
            </a:gs>
            <a:gs pos="96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EA31E6-6AB7-85F2-A3AD-F32146A64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" y="91440"/>
            <a:ext cx="12206412" cy="676656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 descr="A purple cross with black text&#10;&#10;Description automatically generated">
            <a:extLst>
              <a:ext uri="{FF2B5EF4-FFF2-40B4-BE49-F238E27FC236}">
                <a16:creationId xmlns:a16="http://schemas.microsoft.com/office/drawing/2014/main" id="{23D66F31-9715-2D57-D38C-9EA00DFB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80286" y="381000"/>
            <a:ext cx="27432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E0341-05AE-F08C-217C-E882D197256E}"/>
              </a:ext>
            </a:extLst>
          </p:cNvPr>
          <p:cNvSpPr txBox="1"/>
          <p:nvPr/>
        </p:nvSpPr>
        <p:spPr>
          <a:xfrm>
            <a:off x="9180286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hunsheng-huangchunsheng.blogspot.com/2016/02/the-season-of-lent-2016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F68A7-102B-FD28-990D-A5712BC9312F}"/>
              </a:ext>
            </a:extLst>
          </p:cNvPr>
          <p:cNvSpPr txBox="1"/>
          <p:nvPr/>
        </p:nvSpPr>
        <p:spPr>
          <a:xfrm>
            <a:off x="3619519" y="4277048"/>
            <a:ext cx="829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1">
                    <a:lumMod val="85000"/>
                  </a:schemeClr>
                </a:solidFill>
              </a:rPr>
              <a:t>Pilgrimage can aid your own well-being as you allow yourself to </a:t>
            </a:r>
          </a:p>
          <a:p>
            <a:pPr algn="ctr"/>
            <a:r>
              <a:rPr lang="en-GB" sz="2400" b="1" i="1" dirty="0">
                <a:solidFill>
                  <a:schemeClr val="bg1">
                    <a:lumMod val="85000"/>
                  </a:schemeClr>
                </a:solidFill>
              </a:rPr>
              <a:t>release, receive and return. You can do this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you walk along a path, follow a finger labyrinth or simply in your mind. </a:t>
            </a:r>
            <a:endParaRPr lang="en-GB" sz="2400" b="1" i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sz="2400" b="1" i="1" dirty="0">
                <a:solidFill>
                  <a:schemeClr val="bg1">
                    <a:lumMod val="95000"/>
                  </a:schemeClr>
                </a:solidFill>
              </a:rPr>
              <a:t>Take your own pilgrimages this Lent – even if only the journey from car or gate to the school door!</a:t>
            </a:r>
          </a:p>
          <a:p>
            <a:pPr algn="ctr"/>
            <a:endParaRPr lang="en-GB" sz="2400" b="1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sz="2400" b="1" i="1" dirty="0"/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06134A9-E594-4B96-9ADE-51AA786F1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57658" y="40685"/>
            <a:ext cx="4514983" cy="42236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48420E-9E91-104F-2E5B-5B9EB1D803C4}"/>
              </a:ext>
            </a:extLst>
          </p:cNvPr>
          <p:cNvSpPr txBox="1"/>
          <p:nvPr/>
        </p:nvSpPr>
        <p:spPr>
          <a:xfrm>
            <a:off x="4650013" y="4161632"/>
            <a:ext cx="4514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7" tooltip="https://en.wikipedia.org/wiki/File:Cretan-labyrinth-square-path.svg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8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18" name="Picture 17" descr="A book open with text on it&#10;&#10;Description automatically generated">
            <a:extLst>
              <a:ext uri="{FF2B5EF4-FFF2-40B4-BE49-F238E27FC236}">
                <a16:creationId xmlns:a16="http://schemas.microsoft.com/office/drawing/2014/main" id="{1DB0A67F-3C2D-F70D-943C-2193833C8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0" y="3546134"/>
            <a:ext cx="3252906" cy="32529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6F85BA-6775-7B8D-B778-1B77D0BD0DE3}"/>
              </a:ext>
            </a:extLst>
          </p:cNvPr>
          <p:cNvSpPr txBox="1"/>
          <p:nvPr/>
        </p:nvSpPr>
        <p:spPr>
          <a:xfrm>
            <a:off x="3252906" y="6427191"/>
            <a:ext cx="23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0" tooltip="https://wordswall.blogspot.com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nd/3.0/"/>
              </a:rPr>
              <a:t>CC BY-NC-ND</a:t>
            </a:r>
            <a:endParaRPr lang="en-GB" sz="900" dirty="0"/>
          </a:p>
        </p:txBody>
      </p:sp>
      <p:pic>
        <p:nvPicPr>
          <p:cNvPr id="10" name="Picture 9" descr="A maze in the shape of a heart&#10;&#10;Description automatically generated">
            <a:extLst>
              <a:ext uri="{FF2B5EF4-FFF2-40B4-BE49-F238E27FC236}">
                <a16:creationId xmlns:a16="http://schemas.microsoft.com/office/drawing/2014/main" id="{70F2F711-3258-A273-A58A-F2F0A1EF06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8110" y="199561"/>
            <a:ext cx="4568190" cy="38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Gregory</dc:creator>
  <cp:lastModifiedBy>Johanna Halla</cp:lastModifiedBy>
  <cp:revision>5</cp:revision>
  <dcterms:created xsi:type="dcterms:W3CDTF">2024-02-01T17:02:19Z</dcterms:created>
  <dcterms:modified xsi:type="dcterms:W3CDTF">2024-03-01T10:34:03Z</dcterms:modified>
</cp:coreProperties>
</file>