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56" r:id="rId5"/>
    <p:sldId id="257" r:id="rId6"/>
    <p:sldId id="265" r:id="rId7"/>
    <p:sldId id="267" r:id="rId8"/>
    <p:sldId id="258" r:id="rId9"/>
    <p:sldId id="266" r:id="rId10"/>
    <p:sldId id="260" r:id="rId11"/>
    <p:sldId id="25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271" autoAdjust="0"/>
  </p:normalViewPr>
  <p:slideViewPr>
    <p:cSldViewPr snapToGrid="0">
      <p:cViewPr varScale="1">
        <p:scale>
          <a:sx n="69" d="100"/>
          <a:sy n="69" d="100"/>
        </p:scale>
        <p:origin x="11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3D433-D88E-4EA3-8E19-A7034B38214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821E1-40AF-4A68-9802-AC9352CA6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59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Lord's Prayer in Different Languages | Pentecost 2020</a:t>
            </a:r>
          </a:p>
          <a:p>
            <a:r>
              <a:rPr lang="en-GB" dirty="0"/>
              <a:t>https://www.youtube.com/watch?v=aDcwX_3DIJw</a:t>
            </a:r>
          </a:p>
          <a:p>
            <a:r>
              <a:rPr lang="en-GB" dirty="0" err="1"/>
              <a:t>Cof</a:t>
            </a:r>
            <a:r>
              <a:rPr lang="en-GB" dirty="0"/>
              <a:t> E Devon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06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Avinu</a:t>
            </a:r>
            <a:r>
              <a:rPr lang="en-GB" dirty="0"/>
              <a:t> </a:t>
            </a:r>
            <a:r>
              <a:rPr lang="en-GB" dirty="0" err="1"/>
              <a:t>Shebashamayim</a:t>
            </a:r>
            <a:r>
              <a:rPr lang="en-GB" dirty="0"/>
              <a:t> – The Lord’s Prayer in Hebrew – </a:t>
            </a:r>
            <a:r>
              <a:rPr lang="en-GB"/>
              <a:t>Gabriel  Souza </a:t>
            </a:r>
            <a:endParaRPr lang="en-GB" dirty="0"/>
          </a:p>
          <a:p>
            <a:r>
              <a:rPr lang="en-GB" dirty="0"/>
              <a:t>https://www.youtube.com/watch?v=H3gQrUGKWLA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63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Avinu</a:t>
            </a:r>
            <a:r>
              <a:rPr lang="en-GB" dirty="0"/>
              <a:t> </a:t>
            </a:r>
            <a:r>
              <a:rPr lang="en-GB" dirty="0" err="1"/>
              <a:t>Shebashamayim</a:t>
            </a:r>
            <a:r>
              <a:rPr lang="en-GB" dirty="0"/>
              <a:t>: The Lord's Prayer in Hebrew</a:t>
            </a:r>
          </a:p>
          <a:p>
            <a:r>
              <a:rPr lang="en-GB" dirty="0"/>
              <a:t>https://www.youtube.com/watch?v=EpOvrGXgEB8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881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Abun</a:t>
            </a:r>
            <a:r>
              <a:rPr lang="en-GB" dirty="0"/>
              <a:t> </a:t>
            </a:r>
            <a:r>
              <a:rPr lang="en-GB" dirty="0" err="1"/>
              <a:t>d'beschmayo</a:t>
            </a:r>
            <a:r>
              <a:rPr lang="en-GB" dirty="0"/>
              <a:t>, The Lord's Prayer in Aramaic</a:t>
            </a:r>
          </a:p>
          <a:p>
            <a:r>
              <a:rPr lang="en-GB" dirty="0"/>
              <a:t>https://www.youtube.com/watch?v=PC9nrU90b1U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9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Full Lord’s Prayer in each language – </a:t>
            </a:r>
            <a:r>
              <a:rPr lang="en-GB" dirty="0" err="1"/>
              <a:t>Ginghamsburg</a:t>
            </a:r>
            <a:r>
              <a:rPr lang="en-GB" dirty="0"/>
              <a:t> Church</a:t>
            </a:r>
          </a:p>
          <a:p>
            <a:r>
              <a:rPr lang="en-GB" dirty="0"/>
              <a:t>https://www.youtube.com/watch?v=gbsPF4xvDps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731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Lord’s Prayer in 25 Indian languages</a:t>
            </a:r>
          </a:p>
          <a:p>
            <a:r>
              <a:rPr lang="en-GB" dirty="0"/>
              <a:t>https://www.youtube.com/watch?v=0LaefdPG0KY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3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Lord’s Prayer, instrumental with Piano &amp; Violin</a:t>
            </a:r>
          </a:p>
          <a:p>
            <a:r>
              <a:rPr lang="en-GB" dirty="0" err="1"/>
              <a:t>Ouachita</a:t>
            </a:r>
            <a:r>
              <a:rPr lang="en-GB" dirty="0"/>
              <a:t> Hills College</a:t>
            </a:r>
          </a:p>
          <a:p>
            <a:r>
              <a:rPr lang="en-GB" dirty="0"/>
              <a:t>https://www.youtube.com/watch?v=BsThnS6LuOk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09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Saddleback Kids</a:t>
            </a:r>
          </a:p>
          <a:p>
            <a:r>
              <a:rPr lang="en-GB" dirty="0"/>
              <a:t>https://www.youtube.com/watch?v=ijPuAtrwHYM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363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Lord’s Prayer in Greek</a:t>
            </a:r>
          </a:p>
          <a:p>
            <a:r>
              <a:rPr lang="en-GB" dirty="0"/>
              <a:t>https://www.youtube.com/watch?v=61KFmiFrp78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62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Caribbean Lord’s Prayer – arrangement by Michael Lehr</a:t>
            </a:r>
          </a:p>
          <a:p>
            <a:r>
              <a:rPr lang="en-GB" dirty="0"/>
              <a:t>https://www.youtube.com/watch?v=6nh_H-HYKu8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76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Lord’s Prayer – Summit Kids</a:t>
            </a:r>
          </a:p>
          <a:p>
            <a:r>
              <a:rPr lang="en-GB" dirty="0"/>
              <a:t>https://www.youtube.com/watch?v=uax7wNcjqtQ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06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Lord’s Prayer Lyric song - </a:t>
            </a:r>
            <a:r>
              <a:rPr lang="en-GB"/>
              <a:t>Hillsongs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821E1-40AF-4A68-9802-AC9352CA6C0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61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A0CBA-BD8A-4BB1-A75A-E7A624C02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819C0-E876-456B-8438-3DD392467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091CD-0509-45AF-9490-9C407C95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5E1E8-56FC-4069-A061-252C6E4A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0B7FC-C7A1-4E74-84B3-187FA77B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8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E2E0-A851-4937-B956-2263EAEFB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4F6E3-EFD2-4114-97BD-668708D67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9D11-6C9B-4F35-B5CA-601F7403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B33E2-F6AA-44E9-8BC6-967E078E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7638E-990D-4A31-B8D2-053C273F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4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1BE6AF-41A8-402B-89C5-0F269691E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CE30A-75DB-4E80-B100-22E51BC86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669BA-DF33-4EFF-97A8-44EF88B0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0D459-C052-484C-B323-C239C14EC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92EEC-4AAA-48E6-A00C-D74A667C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40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93D1-AE6A-4B95-9C5F-1ADF250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4E35A-D7AC-4C57-9F25-189243D8E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B3E5C-06E5-42FB-9B93-EB528DA0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51192-236A-44B6-9A2E-A3006E18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3B081-B6E1-4733-A9BE-BB807A8A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40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FF21-EAEF-46E8-B82D-DFB839F3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99C53-2C77-41B4-9E55-3CF8B5727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84B4B-2B7E-4614-9DF6-D23638D2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999EC-A3A2-4168-97CB-593B3F10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1E170-3317-4FF7-B08F-775217316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45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A13FD-9BCC-4DFB-A7B7-E5B811EC6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0281F-C86C-4487-8C64-2645A00DE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D36FA-1DDD-4FBE-A7FE-B49812003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8E288-EBB0-4AC9-B418-7FEBBAF8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4D28E-8B20-4D49-954E-210563F58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5F3F4-34A5-4A53-B6FA-1CB003C6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46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2EFC8-C98C-4A6F-8B88-CEECE174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8309E-101E-4E06-BFAD-D42950B12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12780-5E03-495A-9DCE-F4D2B56EC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6DD1D9-ECA1-4A18-90E8-C279BF7491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039B4-7951-4FCC-97F1-E50903EA6B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269E8E-E985-4492-9B8D-B9E1F04F4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8ABA6B-8FBD-4409-8599-A1B4CAE9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DB686B-C0E2-4520-BF87-FA833011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42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D3A62-C394-4B24-8D03-F961A6F4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2EB86F-FFD8-447A-B822-4B1B9876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7C172A-3F03-4DAD-AA43-9667ABCA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FC2B0-6878-40EF-825C-5B7CC664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3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1081A-2B60-443B-AAC2-501F8D7A5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36D75A-AFE1-46E4-A05B-DAEDD308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CEF0F-9EDE-46AF-8780-151209AF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0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10CA-B633-486E-9597-C5AEF0FF3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A7093-74E2-4B45-8D36-A29DC47BB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EC325-FF04-49DD-A6CC-8C0D0D063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ECE08-11CD-40E8-BA5F-5B5C3971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CEDD6-B78F-4EEC-B2D0-94C3EB1D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34FA0-BAF8-4E19-B00B-4950457C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3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E7C1-4FD8-46A1-A13F-F7A36980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EE72A-9979-43F8-9E77-98FBA142E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AD381-4A29-49ED-A0B1-ABB14054B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F4792-D7B5-4E73-87A6-04B27F02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76932-F453-432F-9937-9CF87681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55E02-10D0-4839-8339-DB790AF4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85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14FA84-1E3E-4C31-A295-E460AF74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60840-10B8-431D-983C-34F843EFA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3C11D-AD6A-4350-B32E-6E7367E8FE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867DF-9DF5-407D-8939-F6DCF582FED5}" type="datetimeFigureOut">
              <a:rPr lang="en-GB" smtClean="0"/>
              <a:t>13/01/2022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0A68-C9C9-4230-BEB9-DB1799F47B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49EA1-ED7E-4079-9A83-82E2AA5EA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47C3-0DBF-4B1B-A6A1-7FE2820F3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5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DcwX_3DIJw?feature=oembed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3gQrUGKWLA?feature=oembed" TargetMode="Externa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pOvrGXgEB8?feature=oembed" TargetMode="Externa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C9nrU90b1U?feature=oembed" TargetMode="Externa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bsPF4xvDps?feature=oembed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0LaefdPG0KY?feature=oembed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BsThnS6LuOk?feature=oembed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jPuAtrwHYM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1KFmiFrp78?feature=oembed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nh_H-HYKu8?feature=oembed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uax7wNcjqtQ?feature=oembed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UjLd6k6uXk?start=14&amp;feature=oembed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The Lord's Prayer in Different Languages | Pentecost 2020">
            <a:hlinkClick r:id="" action="ppaction://media"/>
            <a:extLst>
              <a:ext uri="{FF2B5EF4-FFF2-40B4-BE49-F238E27FC236}">
                <a16:creationId xmlns:a16="http://schemas.microsoft.com/office/drawing/2014/main" id="{3A8C4C34-B485-4E46-AF54-1614D4DBF9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7973" y="104433"/>
            <a:ext cx="11732217" cy="66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86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vinu Shebashamayim - אבינו שבשמים">
            <a:hlinkClick r:id="" action="ppaction://media"/>
            <a:extLst>
              <a:ext uri="{FF2B5EF4-FFF2-40B4-BE49-F238E27FC236}">
                <a16:creationId xmlns:a16="http://schemas.microsoft.com/office/drawing/2014/main" id="{C547494E-238F-4E6B-A461-AE1A1D09404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0481" y="51893"/>
            <a:ext cx="11902699" cy="672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7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vinu Shebashamayim: The Lord's Prayer in Hebrew">
            <a:hlinkClick r:id="" action="ppaction://media"/>
            <a:extLst>
              <a:ext uri="{FF2B5EF4-FFF2-40B4-BE49-F238E27FC236}">
                <a16:creationId xmlns:a16="http://schemas.microsoft.com/office/drawing/2014/main" id="{2E24B04F-4491-4554-9827-ACE9B9C88B5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5980" y="86920"/>
            <a:ext cx="11825206" cy="668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4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bun d'beschmayo, The Lord's Prayer in Aramaic">
            <a:hlinkClick r:id="" action="ppaction://media"/>
            <a:extLst>
              <a:ext uri="{FF2B5EF4-FFF2-40B4-BE49-F238E27FC236}">
                <a16:creationId xmlns:a16="http://schemas.microsoft.com/office/drawing/2014/main" id="{4D6B9435-81D5-402A-8C56-A2CAE1B9682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0912" y="81325"/>
            <a:ext cx="11850176" cy="66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Lord's Prayer in different languages">
            <a:hlinkClick r:id="" action="ppaction://media"/>
            <a:extLst>
              <a:ext uri="{FF2B5EF4-FFF2-40B4-BE49-F238E27FC236}">
                <a16:creationId xmlns:a16="http://schemas.microsoft.com/office/drawing/2014/main" id="{F5A80A4C-7CA0-42F0-9CB9-9B4A93074F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5390" y="123405"/>
            <a:ext cx="11701220" cy="661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3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THE UNIVERSAL PRAYER – commonly known as “The Lord’s Prayer” in 25 Indian Languages">
            <a:hlinkClick r:id="" action="ppaction://media"/>
            <a:extLst>
              <a:ext uri="{FF2B5EF4-FFF2-40B4-BE49-F238E27FC236}">
                <a16:creationId xmlns:a16="http://schemas.microsoft.com/office/drawing/2014/main" id="{CC332847-A146-4E32-A63F-4F0035D6659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0134" y="367129"/>
            <a:ext cx="11255107" cy="635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76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The Lord’s Prayer - Violin and Piano">
            <a:hlinkClick r:id="" action="ppaction://media"/>
            <a:extLst>
              <a:ext uri="{FF2B5EF4-FFF2-40B4-BE49-F238E27FC236}">
                <a16:creationId xmlns:a16="http://schemas.microsoft.com/office/drawing/2014/main" id="{B75B3B29-3F3F-47E5-A06A-9C56FFC022D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2278" y="82097"/>
            <a:ext cx="11992748" cy="677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59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LYRICS (The Lord's Prayer)">
            <a:hlinkClick r:id="" action="ppaction://media"/>
            <a:extLst>
              <a:ext uri="{FF2B5EF4-FFF2-40B4-BE49-F238E27FC236}">
                <a16:creationId xmlns:a16="http://schemas.microsoft.com/office/drawing/2014/main" id="{C6C1B16B-EC56-44B9-BC43-80E719DF4CE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6707" y="119535"/>
            <a:ext cx="11656754" cy="658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7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Our Father Πάτερ Ημών">
            <a:hlinkClick r:id="" action="ppaction://media"/>
            <a:extLst>
              <a:ext uri="{FF2B5EF4-FFF2-40B4-BE49-F238E27FC236}">
                <a16:creationId xmlns:a16="http://schemas.microsoft.com/office/drawing/2014/main" id="{925A2824-94E1-4172-93CB-D1CFE1A2A34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6976" y="95676"/>
            <a:ext cx="11778712" cy="665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9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Our Father, Who Art in Heaven (Caribbean Lord's Prayer) [with lyrics for congregations]">
            <a:hlinkClick r:id="" action="ppaction://media"/>
            <a:extLst>
              <a:ext uri="{FF2B5EF4-FFF2-40B4-BE49-F238E27FC236}">
                <a16:creationId xmlns:a16="http://schemas.microsoft.com/office/drawing/2014/main" id="{404F9FAB-DF77-4C6B-AB0F-73B4ABEAE5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-1524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9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The Lord's Prayer - Summit Kids (LiveLyric)">
            <a:hlinkClick r:id="" action="ppaction://media"/>
            <a:extLst>
              <a:ext uri="{FF2B5EF4-FFF2-40B4-BE49-F238E27FC236}">
                <a16:creationId xmlns:a16="http://schemas.microsoft.com/office/drawing/2014/main" id="{50266A31-F5E8-45C4-835F-72E63CF4B34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2765" y="37172"/>
            <a:ext cx="11872893" cy="670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7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The Lord's Prayer Lyric Video - Hillsong Worship">
            <a:hlinkClick r:id="" action="ppaction://media"/>
            <a:extLst>
              <a:ext uri="{FF2B5EF4-FFF2-40B4-BE49-F238E27FC236}">
                <a16:creationId xmlns:a16="http://schemas.microsoft.com/office/drawing/2014/main" id="{7A586C07-AFF6-4FAE-8B9A-EA6BBA51A9E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973" y="-15240"/>
            <a:ext cx="12165027" cy="687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6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255</Words>
  <Application>Microsoft Office PowerPoint</Application>
  <PresentationFormat>Widescreen</PresentationFormat>
  <Paragraphs>37</Paragraphs>
  <Slides>12</Slides>
  <Notes>12</Notes>
  <HiddenSlides>0</HiddenSlides>
  <MMClips>12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McIlveen</dc:creator>
  <cp:lastModifiedBy>Karen Sancto</cp:lastModifiedBy>
  <cp:revision>9</cp:revision>
  <dcterms:created xsi:type="dcterms:W3CDTF">2021-06-28T14:53:05Z</dcterms:created>
  <dcterms:modified xsi:type="dcterms:W3CDTF">2022-01-13T10:53:04Z</dcterms:modified>
</cp:coreProperties>
</file>